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0" r:id="rId1"/>
    <p:sldMasterId id="2147483897" r:id="rId2"/>
  </p:sldMasterIdLst>
  <p:notesMasterIdLst>
    <p:notesMasterId r:id="rId11"/>
  </p:notesMasterIdLst>
  <p:sldIdLst>
    <p:sldId id="296" r:id="rId3"/>
    <p:sldId id="302" r:id="rId4"/>
    <p:sldId id="300" r:id="rId5"/>
    <p:sldId id="307" r:id="rId6"/>
    <p:sldId id="291" r:id="rId7"/>
    <p:sldId id="303" r:id="rId8"/>
    <p:sldId id="305" r:id="rId9"/>
    <p:sldId id="309" r:id="rId10"/>
  </p:sldIdLst>
  <p:sldSz cx="14400213" cy="10799763"/>
  <p:notesSz cx="6858000" cy="9144000"/>
  <p:defaultTextStyle>
    <a:defPPr>
      <a:defRPr lang="en-US"/>
    </a:defPPr>
    <a:lvl1pPr marL="0" algn="l" defTabSz="809920" rtl="0" eaLnBrk="1" latinLnBrk="0" hangingPunct="1">
      <a:defRPr sz="1594" kern="1200">
        <a:solidFill>
          <a:schemeClr val="tx1"/>
        </a:solidFill>
        <a:latin typeface="+mn-lt"/>
        <a:ea typeface="+mn-ea"/>
        <a:cs typeface="+mn-cs"/>
      </a:defRPr>
    </a:lvl1pPr>
    <a:lvl2pPr marL="404960" algn="l" defTabSz="809920" rtl="0" eaLnBrk="1" latinLnBrk="0" hangingPunct="1">
      <a:defRPr sz="1594" kern="1200">
        <a:solidFill>
          <a:schemeClr val="tx1"/>
        </a:solidFill>
        <a:latin typeface="+mn-lt"/>
        <a:ea typeface="+mn-ea"/>
        <a:cs typeface="+mn-cs"/>
      </a:defRPr>
    </a:lvl2pPr>
    <a:lvl3pPr marL="809920" algn="l" defTabSz="809920" rtl="0" eaLnBrk="1" latinLnBrk="0" hangingPunct="1">
      <a:defRPr sz="1594" kern="1200">
        <a:solidFill>
          <a:schemeClr val="tx1"/>
        </a:solidFill>
        <a:latin typeface="+mn-lt"/>
        <a:ea typeface="+mn-ea"/>
        <a:cs typeface="+mn-cs"/>
      </a:defRPr>
    </a:lvl3pPr>
    <a:lvl4pPr marL="1214880" algn="l" defTabSz="809920" rtl="0" eaLnBrk="1" latinLnBrk="0" hangingPunct="1">
      <a:defRPr sz="1594" kern="1200">
        <a:solidFill>
          <a:schemeClr val="tx1"/>
        </a:solidFill>
        <a:latin typeface="+mn-lt"/>
        <a:ea typeface="+mn-ea"/>
        <a:cs typeface="+mn-cs"/>
      </a:defRPr>
    </a:lvl4pPr>
    <a:lvl5pPr marL="1619838" algn="l" defTabSz="809920" rtl="0" eaLnBrk="1" latinLnBrk="0" hangingPunct="1">
      <a:defRPr sz="1594" kern="1200">
        <a:solidFill>
          <a:schemeClr val="tx1"/>
        </a:solidFill>
        <a:latin typeface="+mn-lt"/>
        <a:ea typeface="+mn-ea"/>
        <a:cs typeface="+mn-cs"/>
      </a:defRPr>
    </a:lvl5pPr>
    <a:lvl6pPr marL="2024798" algn="l" defTabSz="809920" rtl="0" eaLnBrk="1" latinLnBrk="0" hangingPunct="1">
      <a:defRPr sz="1594" kern="1200">
        <a:solidFill>
          <a:schemeClr val="tx1"/>
        </a:solidFill>
        <a:latin typeface="+mn-lt"/>
        <a:ea typeface="+mn-ea"/>
        <a:cs typeface="+mn-cs"/>
      </a:defRPr>
    </a:lvl6pPr>
    <a:lvl7pPr marL="2429757" algn="l" defTabSz="809920" rtl="0" eaLnBrk="1" latinLnBrk="0" hangingPunct="1">
      <a:defRPr sz="1594" kern="1200">
        <a:solidFill>
          <a:schemeClr val="tx1"/>
        </a:solidFill>
        <a:latin typeface="+mn-lt"/>
        <a:ea typeface="+mn-ea"/>
        <a:cs typeface="+mn-cs"/>
      </a:defRPr>
    </a:lvl7pPr>
    <a:lvl8pPr marL="2834718" algn="l" defTabSz="809920" rtl="0" eaLnBrk="1" latinLnBrk="0" hangingPunct="1">
      <a:defRPr sz="1594" kern="1200">
        <a:solidFill>
          <a:schemeClr val="tx1"/>
        </a:solidFill>
        <a:latin typeface="+mn-lt"/>
        <a:ea typeface="+mn-ea"/>
        <a:cs typeface="+mn-cs"/>
      </a:defRPr>
    </a:lvl8pPr>
    <a:lvl9pPr marL="3239677" algn="l" defTabSz="809920" rtl="0" eaLnBrk="1" latinLnBrk="0" hangingPunct="1">
      <a:defRPr sz="159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1">
          <p15:clr>
            <a:srgbClr val="A4A3A4"/>
          </p15:clr>
        </p15:guide>
        <p15:guide id="2" pos="45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F0DF"/>
    <a:srgbClr val="B8DECA"/>
    <a:srgbClr val="ABD5FF"/>
    <a:srgbClr val="9BCDFF"/>
    <a:srgbClr val="75BAFF"/>
    <a:srgbClr val="83E2F5"/>
    <a:srgbClr val="5CD9F2"/>
    <a:srgbClr val="E5EBF7"/>
    <a:srgbClr val="EAF4E4"/>
    <a:srgbClr val="FCEE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75" d="100"/>
          <a:sy n="75" d="100"/>
        </p:scale>
        <p:origin x="1374" y="60"/>
      </p:cViewPr>
      <p:guideLst>
        <p:guide orient="horz" pos="3401"/>
        <p:guide pos="453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05C9AC-19DD-41BE-8C22-F6C471E1A02A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D6707-26AF-430F-BDF0-3D31817109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660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58969" y="3959916"/>
            <a:ext cx="10394565" cy="3563356"/>
          </a:xfrm>
        </p:spPr>
        <p:txBody>
          <a:bodyPr anchor="b">
            <a:normAutofit/>
          </a:bodyPr>
          <a:lstStyle>
            <a:lvl1pPr>
              <a:defRPr sz="8504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58969" y="7523269"/>
            <a:ext cx="10394565" cy="1773635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719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399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599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879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599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19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39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7599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0352-ED7B-4753-9A61-AC155570907A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49951" y="6804825"/>
            <a:ext cx="2197628" cy="1231124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6677" y="7132980"/>
            <a:ext cx="921239" cy="574987"/>
          </a:xfrm>
        </p:spPr>
        <p:txBody>
          <a:bodyPr/>
          <a:lstStyle/>
          <a:p>
            <a:fld id="{632A6597-07F3-46D4-B928-50912470CB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168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8967" y="959979"/>
            <a:ext cx="10381232" cy="4908617"/>
          </a:xfrm>
        </p:spPr>
        <p:txBody>
          <a:bodyPr anchor="ctr">
            <a:normAutofit/>
          </a:bodyPr>
          <a:lstStyle>
            <a:lvl1pPr algn="l">
              <a:defRPr sz="7559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58967" y="6856615"/>
            <a:ext cx="10381232" cy="2450126"/>
          </a:xfrm>
        </p:spPr>
        <p:txBody>
          <a:bodyPr anchor="ctr">
            <a:normAutofit/>
          </a:bodyPr>
          <a:lstStyle>
            <a:lvl1pPr marL="0" indent="0" algn="l">
              <a:buNone/>
              <a:defRPr sz="283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719999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2pPr>
            <a:lvl3pPr marL="1439997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2159996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4pPr>
            <a:lvl5pPr marL="2879994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5pPr>
            <a:lvl6pPr marL="3599993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6pPr>
            <a:lvl7pPr marL="4319991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7pPr>
            <a:lvl8pPr marL="5039990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8pPr>
            <a:lvl9pPr marL="5759988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A8982-4609-45C4-A54E-7CF4614B32D7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02/11/60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91" y="4986548"/>
            <a:ext cx="2139175" cy="79999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5095" y="5108771"/>
            <a:ext cx="921239" cy="574987"/>
          </a:xfrm>
        </p:spPr>
        <p:txBody>
          <a:bodyPr/>
          <a:lstStyle/>
          <a:p>
            <a:fld id="{382A7BC2-098E-427A-B54D-687C6896C58F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247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5915" y="959979"/>
            <a:ext cx="9621539" cy="4559900"/>
          </a:xfrm>
        </p:spPr>
        <p:txBody>
          <a:bodyPr anchor="ctr">
            <a:normAutofit/>
          </a:bodyPr>
          <a:lstStyle>
            <a:lvl1pPr algn="l">
              <a:defRPr sz="7559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804737" y="5519879"/>
            <a:ext cx="8903892" cy="599987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252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719999" indent="0">
              <a:buFontTx/>
              <a:buNone/>
              <a:defRPr/>
            </a:lvl2pPr>
            <a:lvl3pPr marL="1439997" indent="0">
              <a:buFontTx/>
              <a:buNone/>
              <a:defRPr/>
            </a:lvl3pPr>
            <a:lvl4pPr marL="2159996" indent="0">
              <a:buFontTx/>
              <a:buNone/>
              <a:defRPr/>
            </a:lvl4pPr>
            <a:lvl5pPr marL="2879994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58967" y="6856615"/>
            <a:ext cx="10381232" cy="2450126"/>
          </a:xfrm>
        </p:spPr>
        <p:txBody>
          <a:bodyPr anchor="ctr">
            <a:normAutofit/>
          </a:bodyPr>
          <a:lstStyle>
            <a:lvl1pPr marL="0" indent="0" algn="l">
              <a:buNone/>
              <a:defRPr sz="283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719999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2pPr>
            <a:lvl3pPr marL="1439997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2159996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4pPr>
            <a:lvl5pPr marL="2879994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5pPr>
            <a:lvl6pPr marL="3599993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6pPr>
            <a:lvl7pPr marL="4319991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7pPr>
            <a:lvl8pPr marL="5039990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8pPr>
            <a:lvl9pPr marL="5759988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A8982-4609-45C4-A54E-7CF4614B32D7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02/11/60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Freeform 11"/>
          <p:cNvSpPr/>
          <p:nvPr/>
        </p:nvSpPr>
        <p:spPr bwMode="auto">
          <a:xfrm flipV="1">
            <a:off x="91" y="4986548"/>
            <a:ext cx="2139175" cy="79999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5095" y="5108771"/>
            <a:ext cx="921239" cy="574987"/>
          </a:xfrm>
        </p:spPr>
        <p:txBody>
          <a:bodyPr/>
          <a:lstStyle/>
          <a:p>
            <a:fld id="{382A7BC2-098E-427A-B54D-687C6896C58F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47785" y="1020458"/>
            <a:ext cx="720198" cy="920887"/>
          </a:xfrm>
          <a:prstGeom prst="rect">
            <a:avLst/>
          </a:prstGeom>
        </p:spPr>
        <p:txBody>
          <a:bodyPr vert="horz" lIns="143997" tIns="71998" rIns="143997" bIns="71998" rtlCol="0" anchor="ctr">
            <a:noAutofit/>
          </a:bodyPr>
          <a:lstStyle/>
          <a:p>
            <a:pPr lvl="0"/>
            <a:r>
              <a:rPr lang="en-US" sz="1259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865597" y="4575185"/>
            <a:ext cx="720198" cy="920887"/>
          </a:xfrm>
          <a:prstGeom prst="rect">
            <a:avLst/>
          </a:prstGeom>
        </p:spPr>
        <p:txBody>
          <a:bodyPr vert="horz" lIns="143997" tIns="71998" rIns="143997" bIns="71998" rtlCol="0" anchor="ctr">
            <a:noAutofit/>
          </a:bodyPr>
          <a:lstStyle/>
          <a:p>
            <a:pPr lvl="0"/>
            <a:r>
              <a:rPr lang="en-US" sz="1259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12350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8967" y="3839918"/>
            <a:ext cx="10381232" cy="4291000"/>
          </a:xfrm>
        </p:spPr>
        <p:txBody>
          <a:bodyPr anchor="b">
            <a:normAutofit/>
          </a:bodyPr>
          <a:lstStyle>
            <a:lvl1pPr algn="l">
              <a:defRPr sz="7559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58967" y="8159821"/>
            <a:ext cx="10381232" cy="114898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A8982-4609-45C4-A54E-7CF4614B32D7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02/11/60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91" y="7733154"/>
            <a:ext cx="2139175" cy="79999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5095" y="7847211"/>
            <a:ext cx="921239" cy="574987"/>
          </a:xfrm>
        </p:spPr>
        <p:txBody>
          <a:bodyPr/>
          <a:lstStyle/>
          <a:p>
            <a:fld id="{382A7BC2-098E-427A-B54D-687C6896C58F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370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45915" y="959979"/>
            <a:ext cx="9621539" cy="4559900"/>
          </a:xfrm>
        </p:spPr>
        <p:txBody>
          <a:bodyPr anchor="ctr">
            <a:normAutofit/>
          </a:bodyPr>
          <a:lstStyle>
            <a:lvl1pPr algn="l">
              <a:defRPr sz="7559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058967" y="6839850"/>
            <a:ext cx="10532899" cy="1319971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780">
                <a:solidFill>
                  <a:schemeClr val="accent1"/>
                </a:solidFill>
              </a:defRPr>
            </a:lvl1pPr>
            <a:lvl2pPr marL="719999" indent="0">
              <a:buFontTx/>
              <a:buNone/>
              <a:defRPr/>
            </a:lvl2pPr>
            <a:lvl3pPr marL="1439997" indent="0">
              <a:buFontTx/>
              <a:buNone/>
              <a:defRPr/>
            </a:lvl3pPr>
            <a:lvl4pPr marL="2159996" indent="0">
              <a:buFontTx/>
              <a:buNone/>
              <a:defRPr/>
            </a:lvl4pPr>
            <a:lvl5pPr marL="2879994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58967" y="8159821"/>
            <a:ext cx="10532899" cy="114898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A8982-4609-45C4-A54E-7CF4614B32D7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02/11/60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0" name="Freeform 11"/>
          <p:cNvSpPr/>
          <p:nvPr/>
        </p:nvSpPr>
        <p:spPr bwMode="auto">
          <a:xfrm flipV="1">
            <a:off x="91" y="7733154"/>
            <a:ext cx="2139175" cy="79999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5095" y="7847211"/>
            <a:ext cx="921239" cy="574987"/>
          </a:xfrm>
        </p:spPr>
        <p:txBody>
          <a:bodyPr/>
          <a:lstStyle/>
          <a:p>
            <a:fld id="{382A7BC2-098E-427A-B54D-687C6896C58F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47785" y="1020458"/>
            <a:ext cx="720198" cy="920887"/>
          </a:xfrm>
          <a:prstGeom prst="rect">
            <a:avLst/>
          </a:prstGeom>
        </p:spPr>
        <p:txBody>
          <a:bodyPr vert="horz" lIns="143997" tIns="71998" rIns="143997" bIns="71998" rtlCol="0" anchor="ctr">
            <a:noAutofit/>
          </a:bodyPr>
          <a:lstStyle/>
          <a:p>
            <a:pPr lvl="0"/>
            <a:r>
              <a:rPr lang="en-US" sz="1259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865597" y="4575185"/>
            <a:ext cx="720198" cy="920887"/>
          </a:xfrm>
          <a:prstGeom prst="rect">
            <a:avLst/>
          </a:prstGeom>
        </p:spPr>
        <p:txBody>
          <a:bodyPr vert="horz" lIns="143997" tIns="71998" rIns="143997" bIns="71998" rtlCol="0" anchor="ctr">
            <a:noAutofit/>
          </a:bodyPr>
          <a:lstStyle/>
          <a:p>
            <a:pPr lvl="0"/>
            <a:r>
              <a:rPr lang="en-US" sz="1259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62980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8968" y="988021"/>
            <a:ext cx="10381231" cy="4535365"/>
          </a:xfrm>
        </p:spPr>
        <p:txBody>
          <a:bodyPr anchor="ctr">
            <a:normAutofit/>
          </a:bodyPr>
          <a:lstStyle>
            <a:lvl1pPr algn="l">
              <a:defRPr sz="7559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058967" y="6839850"/>
            <a:ext cx="10381232" cy="1319971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780">
                <a:solidFill>
                  <a:schemeClr val="accent1"/>
                </a:solidFill>
              </a:defRPr>
            </a:lvl1pPr>
            <a:lvl2pPr marL="719999" indent="0">
              <a:buFontTx/>
              <a:buNone/>
              <a:defRPr/>
            </a:lvl2pPr>
            <a:lvl3pPr marL="1439997" indent="0">
              <a:buFontTx/>
              <a:buNone/>
              <a:defRPr/>
            </a:lvl3pPr>
            <a:lvl4pPr marL="2159996" indent="0">
              <a:buFontTx/>
              <a:buNone/>
              <a:defRPr/>
            </a:lvl4pPr>
            <a:lvl5pPr marL="2879994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58967" y="8159821"/>
            <a:ext cx="10381232" cy="114898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A8982-4609-45C4-A54E-7CF4614B32D7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02/11/60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91" y="7733154"/>
            <a:ext cx="2139175" cy="79999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5095" y="7847211"/>
            <a:ext cx="921239" cy="574987"/>
          </a:xfrm>
        </p:spPr>
        <p:txBody>
          <a:bodyPr/>
          <a:lstStyle/>
          <a:p>
            <a:fld id="{382A7BC2-098E-427A-B54D-687C6896C58F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8118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0352-ED7B-4753-9A61-AC155570907A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91" y="1119967"/>
            <a:ext cx="2139175" cy="79999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A6597-07F3-46D4-B928-50912470CB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4916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32499" y="988020"/>
            <a:ext cx="2608120" cy="8320789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58968" y="988020"/>
            <a:ext cx="7427430" cy="83207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0352-ED7B-4753-9A61-AC155570907A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91" y="1119967"/>
            <a:ext cx="2139175" cy="79999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A6597-07F3-46D4-B928-50912470CB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442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58969" y="3959916"/>
            <a:ext cx="10394565" cy="3563356"/>
          </a:xfrm>
        </p:spPr>
        <p:txBody>
          <a:bodyPr anchor="b">
            <a:normAutofit/>
          </a:bodyPr>
          <a:lstStyle>
            <a:lvl1pPr>
              <a:defRPr sz="8504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58969" y="7523269"/>
            <a:ext cx="10394565" cy="1773635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719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399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599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879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599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19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39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7599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0352-ED7B-4753-9A61-AC155570907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-49951" y="6804825"/>
            <a:ext cx="2197628" cy="1231124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6677" y="7132980"/>
            <a:ext cx="921239" cy="574987"/>
          </a:xfrm>
        </p:spPr>
        <p:txBody>
          <a:bodyPr/>
          <a:lstStyle/>
          <a:p>
            <a:fld id="{632A6597-07F3-46D4-B928-50912470CB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453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3355" y="982829"/>
            <a:ext cx="10376845" cy="20171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8967" y="3359927"/>
            <a:ext cx="10381232" cy="59488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0352-ED7B-4753-9A61-AC155570907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91" y="1119967"/>
            <a:ext cx="2139175" cy="79999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A6597-07F3-46D4-B928-50912470CB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5319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8967" y="3266955"/>
            <a:ext cx="10381232" cy="2313020"/>
          </a:xfrm>
        </p:spPr>
        <p:txBody>
          <a:bodyPr anchor="b"/>
          <a:lstStyle>
            <a:lvl1pPr algn="l">
              <a:defRPr sz="6299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58967" y="5639876"/>
            <a:ext cx="10381232" cy="1354931"/>
          </a:xfrm>
        </p:spPr>
        <p:txBody>
          <a:bodyPr anchor="t"/>
          <a:lstStyle>
            <a:lvl1pPr marL="0" indent="0" algn="l">
              <a:buNone/>
              <a:defRPr sz="31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719999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2pPr>
            <a:lvl3pPr marL="1439997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2159996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4pPr>
            <a:lvl5pPr marL="2879994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5pPr>
            <a:lvl6pPr marL="3599993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6pPr>
            <a:lvl7pPr marL="4319991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7pPr>
            <a:lvl8pPr marL="5039990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8pPr>
            <a:lvl9pPr marL="5759988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0352-ED7B-4753-9A61-AC155570907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91" y="4986548"/>
            <a:ext cx="2139175" cy="79999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5095" y="5108771"/>
            <a:ext cx="921239" cy="574987"/>
          </a:xfrm>
        </p:spPr>
        <p:txBody>
          <a:bodyPr/>
          <a:lstStyle/>
          <a:p>
            <a:fld id="{632A6597-07F3-46D4-B928-50912470CB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329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3355" y="982829"/>
            <a:ext cx="10376845" cy="20171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8967" y="3359927"/>
            <a:ext cx="10381232" cy="59488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0352-ED7B-4753-9A61-AC155570907A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91" y="1119967"/>
            <a:ext cx="2139175" cy="79999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A6597-07F3-46D4-B928-50912470CB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4573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58969" y="3364819"/>
            <a:ext cx="5035556" cy="593277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5333" y="3364819"/>
            <a:ext cx="5034867" cy="593277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0352-ED7B-4753-9A61-AC155570907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91" y="1119967"/>
            <a:ext cx="2139175" cy="79999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5095" y="1240577"/>
            <a:ext cx="921239" cy="574987"/>
          </a:xfrm>
        </p:spPr>
        <p:txBody>
          <a:bodyPr/>
          <a:lstStyle/>
          <a:p>
            <a:fld id="{632A6597-07F3-46D4-B928-50912470CB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9355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67536" y="3506421"/>
            <a:ext cx="4526990" cy="907479"/>
          </a:xfrm>
        </p:spPr>
        <p:txBody>
          <a:bodyPr anchor="b">
            <a:noAutofit/>
          </a:bodyPr>
          <a:lstStyle>
            <a:lvl1pPr marL="0" indent="0">
              <a:buNone/>
              <a:defRPr sz="3780" b="0"/>
            </a:lvl1pPr>
            <a:lvl2pPr marL="719999" indent="0">
              <a:buNone/>
              <a:defRPr sz="3150" b="1"/>
            </a:lvl2pPr>
            <a:lvl3pPr marL="1439997" indent="0">
              <a:buNone/>
              <a:defRPr sz="2835" b="1"/>
            </a:lvl3pPr>
            <a:lvl4pPr marL="2159996" indent="0">
              <a:buNone/>
              <a:defRPr sz="2520" b="1"/>
            </a:lvl4pPr>
            <a:lvl5pPr marL="2879994" indent="0">
              <a:buNone/>
              <a:defRPr sz="2520" b="1"/>
            </a:lvl5pPr>
            <a:lvl6pPr marL="3599993" indent="0">
              <a:buNone/>
              <a:defRPr sz="2520" b="1"/>
            </a:lvl6pPr>
            <a:lvl7pPr marL="4319991" indent="0">
              <a:buNone/>
              <a:defRPr sz="2520" b="1"/>
            </a:lvl7pPr>
            <a:lvl8pPr marL="5039990" indent="0">
              <a:buNone/>
              <a:defRPr sz="2520" b="1"/>
            </a:lvl8pPr>
            <a:lvl9pPr marL="5759988" indent="0">
              <a:buNone/>
              <a:defRPr sz="25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58966" y="4413901"/>
            <a:ext cx="5035558" cy="4890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907462" y="3501337"/>
            <a:ext cx="4524853" cy="907479"/>
          </a:xfrm>
        </p:spPr>
        <p:txBody>
          <a:bodyPr anchor="b">
            <a:noAutofit/>
          </a:bodyPr>
          <a:lstStyle>
            <a:lvl1pPr marL="0" indent="0">
              <a:buNone/>
              <a:defRPr sz="3780" b="0"/>
            </a:lvl1pPr>
            <a:lvl2pPr marL="719999" indent="0">
              <a:buNone/>
              <a:defRPr sz="3150" b="1"/>
            </a:lvl2pPr>
            <a:lvl3pPr marL="1439997" indent="0">
              <a:buNone/>
              <a:defRPr sz="2835" b="1"/>
            </a:lvl3pPr>
            <a:lvl4pPr marL="2159996" indent="0">
              <a:buNone/>
              <a:defRPr sz="2520" b="1"/>
            </a:lvl4pPr>
            <a:lvl5pPr marL="2879994" indent="0">
              <a:buNone/>
              <a:defRPr sz="2520" b="1"/>
            </a:lvl5pPr>
            <a:lvl6pPr marL="3599993" indent="0">
              <a:buNone/>
              <a:defRPr sz="2520" b="1"/>
            </a:lvl6pPr>
            <a:lvl7pPr marL="4319991" indent="0">
              <a:buNone/>
              <a:defRPr sz="2520" b="1"/>
            </a:lvl7pPr>
            <a:lvl8pPr marL="5039990" indent="0">
              <a:buNone/>
              <a:defRPr sz="2520" b="1"/>
            </a:lvl8pPr>
            <a:lvl9pPr marL="5759988" indent="0">
              <a:buNone/>
              <a:defRPr sz="25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99676" y="4408817"/>
            <a:ext cx="5032641" cy="4890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0352-ED7B-4753-9A61-AC155570907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91" y="1119967"/>
            <a:ext cx="2139175" cy="79999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5095" y="1240577"/>
            <a:ext cx="921239" cy="574987"/>
          </a:xfrm>
        </p:spPr>
        <p:txBody>
          <a:bodyPr/>
          <a:lstStyle/>
          <a:p>
            <a:fld id="{632A6597-07F3-46D4-B928-50912470CB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5736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3353" y="982829"/>
            <a:ext cx="10376846" cy="20171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0352-ED7B-4753-9A61-AC155570907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91" y="1119967"/>
            <a:ext cx="2139175" cy="79999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A6597-07F3-46D4-B928-50912470CB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6204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0352-ED7B-4753-9A61-AC155570907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91" y="1119967"/>
            <a:ext cx="2139175" cy="79999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A6597-07F3-46D4-B928-50912470CB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013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8967" y="702486"/>
            <a:ext cx="4141138" cy="1537465"/>
          </a:xfrm>
        </p:spPr>
        <p:txBody>
          <a:bodyPr anchor="b"/>
          <a:lstStyle>
            <a:lvl1pPr algn="l">
              <a:defRPr sz="315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70180" y="702488"/>
            <a:ext cx="5970019" cy="8527314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58967" y="2517446"/>
            <a:ext cx="4141138" cy="6712350"/>
          </a:xfrm>
        </p:spPr>
        <p:txBody>
          <a:bodyPr/>
          <a:lstStyle>
            <a:lvl1pPr marL="0" indent="0">
              <a:buNone/>
              <a:defRPr sz="2205"/>
            </a:lvl1pPr>
            <a:lvl2pPr marL="719999" indent="0">
              <a:buNone/>
              <a:defRPr sz="1890"/>
            </a:lvl2pPr>
            <a:lvl3pPr marL="1439997" indent="0">
              <a:buNone/>
              <a:defRPr sz="1575"/>
            </a:lvl3pPr>
            <a:lvl4pPr marL="2159996" indent="0">
              <a:buNone/>
              <a:defRPr sz="1417"/>
            </a:lvl4pPr>
            <a:lvl5pPr marL="2879994" indent="0">
              <a:buNone/>
              <a:defRPr sz="1417"/>
            </a:lvl5pPr>
            <a:lvl6pPr marL="3599993" indent="0">
              <a:buNone/>
              <a:defRPr sz="1417"/>
            </a:lvl6pPr>
            <a:lvl7pPr marL="4319991" indent="0">
              <a:buNone/>
              <a:defRPr sz="1417"/>
            </a:lvl7pPr>
            <a:lvl8pPr marL="5039990" indent="0">
              <a:buNone/>
              <a:defRPr sz="1417"/>
            </a:lvl8pPr>
            <a:lvl9pPr marL="5759988" indent="0">
              <a:buNone/>
              <a:defRPr sz="141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0352-ED7B-4753-9A61-AC155570907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91" y="1119967"/>
            <a:ext cx="2139175" cy="79999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A6597-07F3-46D4-B928-50912470CB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566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8967" y="7559834"/>
            <a:ext cx="10381232" cy="892481"/>
          </a:xfrm>
        </p:spPr>
        <p:txBody>
          <a:bodyPr anchor="b">
            <a:normAutofit/>
          </a:bodyPr>
          <a:lstStyle>
            <a:lvl1pPr algn="l">
              <a:defRPr sz="378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58967" y="999923"/>
            <a:ext cx="10381232" cy="6070686"/>
          </a:xfrm>
        </p:spPr>
        <p:txBody>
          <a:bodyPr anchor="t">
            <a:normAutofit/>
          </a:bodyPr>
          <a:lstStyle>
            <a:lvl1pPr marL="0" indent="0" algn="ctr">
              <a:buNone/>
              <a:defRPr sz="2520"/>
            </a:lvl1pPr>
            <a:lvl2pPr marL="719999" indent="0">
              <a:buNone/>
              <a:defRPr sz="2520"/>
            </a:lvl2pPr>
            <a:lvl3pPr marL="1439997" indent="0">
              <a:buNone/>
              <a:defRPr sz="2520"/>
            </a:lvl3pPr>
            <a:lvl4pPr marL="2159996" indent="0">
              <a:buNone/>
              <a:defRPr sz="2520"/>
            </a:lvl4pPr>
            <a:lvl5pPr marL="2879994" indent="0">
              <a:buNone/>
              <a:defRPr sz="2520"/>
            </a:lvl5pPr>
            <a:lvl6pPr marL="3599993" indent="0">
              <a:buNone/>
              <a:defRPr sz="2520"/>
            </a:lvl6pPr>
            <a:lvl7pPr marL="4319991" indent="0">
              <a:buNone/>
              <a:defRPr sz="2520"/>
            </a:lvl7pPr>
            <a:lvl8pPr marL="5039990" indent="0">
              <a:buNone/>
              <a:defRPr sz="2520"/>
            </a:lvl8pPr>
            <a:lvl9pPr marL="5759988" indent="0">
              <a:buNone/>
              <a:defRPr sz="252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58967" y="8452315"/>
            <a:ext cx="10381232" cy="777482"/>
          </a:xfrm>
        </p:spPr>
        <p:txBody>
          <a:bodyPr>
            <a:normAutofit/>
          </a:bodyPr>
          <a:lstStyle>
            <a:lvl1pPr marL="0" indent="0">
              <a:buNone/>
              <a:defRPr sz="1890"/>
            </a:lvl1pPr>
            <a:lvl2pPr marL="719999" indent="0">
              <a:buNone/>
              <a:defRPr sz="1890"/>
            </a:lvl2pPr>
            <a:lvl3pPr marL="1439997" indent="0">
              <a:buNone/>
              <a:defRPr sz="1575"/>
            </a:lvl3pPr>
            <a:lvl4pPr marL="2159996" indent="0">
              <a:buNone/>
              <a:defRPr sz="1417"/>
            </a:lvl4pPr>
            <a:lvl5pPr marL="2879994" indent="0">
              <a:buNone/>
              <a:defRPr sz="1417"/>
            </a:lvl5pPr>
            <a:lvl6pPr marL="3599993" indent="0">
              <a:buNone/>
              <a:defRPr sz="1417"/>
            </a:lvl6pPr>
            <a:lvl7pPr marL="4319991" indent="0">
              <a:buNone/>
              <a:defRPr sz="1417"/>
            </a:lvl7pPr>
            <a:lvl8pPr marL="5039990" indent="0">
              <a:buNone/>
              <a:defRPr sz="1417"/>
            </a:lvl8pPr>
            <a:lvl9pPr marL="5759988" indent="0">
              <a:buNone/>
              <a:defRPr sz="141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0352-ED7B-4753-9A61-AC155570907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91" y="7733154"/>
            <a:ext cx="2139175" cy="79999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5095" y="7847211"/>
            <a:ext cx="921239" cy="574987"/>
          </a:xfrm>
        </p:spPr>
        <p:txBody>
          <a:bodyPr/>
          <a:lstStyle/>
          <a:p>
            <a:fld id="{632A6597-07F3-46D4-B928-50912470CB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7361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8967" y="959979"/>
            <a:ext cx="10381232" cy="4908617"/>
          </a:xfrm>
        </p:spPr>
        <p:txBody>
          <a:bodyPr anchor="ctr">
            <a:normAutofit/>
          </a:bodyPr>
          <a:lstStyle>
            <a:lvl1pPr algn="l">
              <a:defRPr sz="7559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58967" y="6856615"/>
            <a:ext cx="10381232" cy="2450126"/>
          </a:xfrm>
        </p:spPr>
        <p:txBody>
          <a:bodyPr anchor="ctr">
            <a:normAutofit/>
          </a:bodyPr>
          <a:lstStyle>
            <a:lvl1pPr marL="0" indent="0" algn="l">
              <a:buNone/>
              <a:defRPr sz="283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719999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2pPr>
            <a:lvl3pPr marL="1439997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2159996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4pPr>
            <a:lvl5pPr marL="2879994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5pPr>
            <a:lvl6pPr marL="3599993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6pPr>
            <a:lvl7pPr marL="4319991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7pPr>
            <a:lvl8pPr marL="5039990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8pPr>
            <a:lvl9pPr marL="5759988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A8982-4609-45C4-A54E-7CF4614B32D7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02/11/60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91" y="4986548"/>
            <a:ext cx="2139175" cy="79999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5095" y="5108771"/>
            <a:ext cx="921239" cy="574987"/>
          </a:xfrm>
        </p:spPr>
        <p:txBody>
          <a:bodyPr/>
          <a:lstStyle/>
          <a:p>
            <a:fld id="{382A7BC2-098E-427A-B54D-687C6896C58F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5185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5915" y="959979"/>
            <a:ext cx="9621539" cy="4559900"/>
          </a:xfrm>
        </p:spPr>
        <p:txBody>
          <a:bodyPr anchor="ctr">
            <a:normAutofit/>
          </a:bodyPr>
          <a:lstStyle>
            <a:lvl1pPr algn="l">
              <a:defRPr sz="7559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804737" y="5519879"/>
            <a:ext cx="8903892" cy="599987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252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719999" indent="0">
              <a:buFontTx/>
              <a:buNone/>
              <a:defRPr/>
            </a:lvl2pPr>
            <a:lvl3pPr marL="1439997" indent="0">
              <a:buFontTx/>
              <a:buNone/>
              <a:defRPr/>
            </a:lvl3pPr>
            <a:lvl4pPr marL="2159996" indent="0">
              <a:buFontTx/>
              <a:buNone/>
              <a:defRPr/>
            </a:lvl4pPr>
            <a:lvl5pPr marL="2879994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58967" y="6856615"/>
            <a:ext cx="10381232" cy="2450126"/>
          </a:xfrm>
        </p:spPr>
        <p:txBody>
          <a:bodyPr anchor="ctr">
            <a:normAutofit/>
          </a:bodyPr>
          <a:lstStyle>
            <a:lvl1pPr marL="0" indent="0" algn="l">
              <a:buNone/>
              <a:defRPr sz="283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719999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2pPr>
            <a:lvl3pPr marL="1439997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2159996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4pPr>
            <a:lvl5pPr marL="2879994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5pPr>
            <a:lvl6pPr marL="3599993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6pPr>
            <a:lvl7pPr marL="4319991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7pPr>
            <a:lvl8pPr marL="5039990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8pPr>
            <a:lvl9pPr marL="5759988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A8982-4609-45C4-A54E-7CF4614B32D7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02/11/60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Freeform 11"/>
          <p:cNvSpPr/>
          <p:nvPr/>
        </p:nvSpPr>
        <p:spPr bwMode="auto">
          <a:xfrm flipV="1">
            <a:off x="91" y="4986548"/>
            <a:ext cx="2139175" cy="79999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5095" y="5108771"/>
            <a:ext cx="921239" cy="574987"/>
          </a:xfrm>
        </p:spPr>
        <p:txBody>
          <a:bodyPr/>
          <a:lstStyle/>
          <a:p>
            <a:fld id="{382A7BC2-098E-427A-B54D-687C6896C58F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47785" y="1020458"/>
            <a:ext cx="720198" cy="920887"/>
          </a:xfrm>
          <a:prstGeom prst="rect">
            <a:avLst/>
          </a:prstGeom>
        </p:spPr>
        <p:txBody>
          <a:bodyPr vert="horz" lIns="143997" tIns="71998" rIns="143997" bIns="71998" rtlCol="0" anchor="ctr">
            <a:noAutofit/>
          </a:bodyPr>
          <a:lstStyle/>
          <a:p>
            <a:r>
              <a:rPr lang="en-US" sz="12598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865597" y="4575185"/>
            <a:ext cx="720198" cy="920887"/>
          </a:xfrm>
          <a:prstGeom prst="rect">
            <a:avLst/>
          </a:prstGeom>
        </p:spPr>
        <p:txBody>
          <a:bodyPr vert="horz" lIns="143997" tIns="71998" rIns="143997" bIns="71998" rtlCol="0" anchor="ctr">
            <a:noAutofit/>
          </a:bodyPr>
          <a:lstStyle/>
          <a:p>
            <a:r>
              <a:rPr lang="en-US" sz="12598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61465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8967" y="3839918"/>
            <a:ext cx="10381232" cy="4291000"/>
          </a:xfrm>
        </p:spPr>
        <p:txBody>
          <a:bodyPr anchor="b">
            <a:normAutofit/>
          </a:bodyPr>
          <a:lstStyle>
            <a:lvl1pPr algn="l">
              <a:defRPr sz="7559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58967" y="8159821"/>
            <a:ext cx="10381232" cy="114898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A8982-4609-45C4-A54E-7CF4614B32D7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02/11/60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91" y="7733154"/>
            <a:ext cx="2139175" cy="79999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5095" y="7847211"/>
            <a:ext cx="921239" cy="574987"/>
          </a:xfrm>
        </p:spPr>
        <p:txBody>
          <a:bodyPr/>
          <a:lstStyle/>
          <a:p>
            <a:fld id="{382A7BC2-098E-427A-B54D-687C6896C58F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5671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45915" y="959979"/>
            <a:ext cx="9621539" cy="4559900"/>
          </a:xfrm>
        </p:spPr>
        <p:txBody>
          <a:bodyPr anchor="ctr">
            <a:normAutofit/>
          </a:bodyPr>
          <a:lstStyle>
            <a:lvl1pPr algn="l">
              <a:defRPr sz="7559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058967" y="6839850"/>
            <a:ext cx="10532899" cy="1319971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780">
                <a:solidFill>
                  <a:schemeClr val="accent1"/>
                </a:solidFill>
              </a:defRPr>
            </a:lvl1pPr>
            <a:lvl2pPr marL="719999" indent="0">
              <a:buFontTx/>
              <a:buNone/>
              <a:defRPr/>
            </a:lvl2pPr>
            <a:lvl3pPr marL="1439997" indent="0">
              <a:buFontTx/>
              <a:buNone/>
              <a:defRPr/>
            </a:lvl3pPr>
            <a:lvl4pPr marL="2159996" indent="0">
              <a:buFontTx/>
              <a:buNone/>
              <a:defRPr/>
            </a:lvl4pPr>
            <a:lvl5pPr marL="2879994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58967" y="8159821"/>
            <a:ext cx="10532899" cy="114898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A8982-4609-45C4-A54E-7CF4614B32D7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02/11/60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0" name="Freeform 11"/>
          <p:cNvSpPr/>
          <p:nvPr/>
        </p:nvSpPr>
        <p:spPr bwMode="auto">
          <a:xfrm flipV="1">
            <a:off x="91" y="7733154"/>
            <a:ext cx="2139175" cy="79999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5095" y="7847211"/>
            <a:ext cx="921239" cy="574987"/>
          </a:xfrm>
        </p:spPr>
        <p:txBody>
          <a:bodyPr/>
          <a:lstStyle/>
          <a:p>
            <a:fld id="{382A7BC2-098E-427A-B54D-687C6896C58F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47785" y="1020458"/>
            <a:ext cx="720198" cy="920887"/>
          </a:xfrm>
          <a:prstGeom prst="rect">
            <a:avLst/>
          </a:prstGeom>
        </p:spPr>
        <p:txBody>
          <a:bodyPr vert="horz" lIns="143997" tIns="71998" rIns="143997" bIns="71998" rtlCol="0" anchor="ctr">
            <a:noAutofit/>
          </a:bodyPr>
          <a:lstStyle/>
          <a:p>
            <a:r>
              <a:rPr lang="en-US" sz="12598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865597" y="4575185"/>
            <a:ext cx="720198" cy="920887"/>
          </a:xfrm>
          <a:prstGeom prst="rect">
            <a:avLst/>
          </a:prstGeom>
        </p:spPr>
        <p:txBody>
          <a:bodyPr vert="horz" lIns="143997" tIns="71998" rIns="143997" bIns="71998" rtlCol="0" anchor="ctr">
            <a:noAutofit/>
          </a:bodyPr>
          <a:lstStyle/>
          <a:p>
            <a:r>
              <a:rPr lang="en-US" sz="12598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9350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8967" y="3266955"/>
            <a:ext cx="10381232" cy="2313020"/>
          </a:xfrm>
        </p:spPr>
        <p:txBody>
          <a:bodyPr anchor="b"/>
          <a:lstStyle>
            <a:lvl1pPr algn="l">
              <a:defRPr sz="6299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58967" y="5639876"/>
            <a:ext cx="10381232" cy="1354931"/>
          </a:xfrm>
        </p:spPr>
        <p:txBody>
          <a:bodyPr anchor="t"/>
          <a:lstStyle>
            <a:lvl1pPr marL="0" indent="0" algn="l">
              <a:buNone/>
              <a:defRPr sz="31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719999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2pPr>
            <a:lvl3pPr marL="1439997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2159996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4pPr>
            <a:lvl5pPr marL="2879994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5pPr>
            <a:lvl6pPr marL="3599993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6pPr>
            <a:lvl7pPr marL="4319991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7pPr>
            <a:lvl8pPr marL="5039990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8pPr>
            <a:lvl9pPr marL="5759988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0352-ED7B-4753-9A61-AC155570907A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91" y="4986548"/>
            <a:ext cx="2139175" cy="79999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5095" y="5108771"/>
            <a:ext cx="921239" cy="574987"/>
          </a:xfrm>
        </p:spPr>
        <p:txBody>
          <a:bodyPr/>
          <a:lstStyle/>
          <a:p>
            <a:fld id="{632A6597-07F3-46D4-B928-50912470CB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63742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8968" y="988021"/>
            <a:ext cx="10381231" cy="4535365"/>
          </a:xfrm>
        </p:spPr>
        <p:txBody>
          <a:bodyPr anchor="ctr">
            <a:normAutofit/>
          </a:bodyPr>
          <a:lstStyle>
            <a:lvl1pPr algn="l">
              <a:defRPr sz="7559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058967" y="6839850"/>
            <a:ext cx="10381232" cy="1319971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780">
                <a:solidFill>
                  <a:schemeClr val="accent1"/>
                </a:solidFill>
              </a:defRPr>
            </a:lvl1pPr>
            <a:lvl2pPr marL="719999" indent="0">
              <a:buFontTx/>
              <a:buNone/>
              <a:defRPr/>
            </a:lvl2pPr>
            <a:lvl3pPr marL="1439997" indent="0">
              <a:buFontTx/>
              <a:buNone/>
              <a:defRPr/>
            </a:lvl3pPr>
            <a:lvl4pPr marL="2159996" indent="0">
              <a:buFontTx/>
              <a:buNone/>
              <a:defRPr/>
            </a:lvl4pPr>
            <a:lvl5pPr marL="2879994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58967" y="8159821"/>
            <a:ext cx="10381232" cy="114898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A8982-4609-45C4-A54E-7CF4614B32D7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02/11/60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91" y="7733154"/>
            <a:ext cx="2139175" cy="79999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5095" y="7847211"/>
            <a:ext cx="921239" cy="574987"/>
          </a:xfrm>
        </p:spPr>
        <p:txBody>
          <a:bodyPr/>
          <a:lstStyle/>
          <a:p>
            <a:fld id="{382A7BC2-098E-427A-B54D-687C6896C58F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4566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0352-ED7B-4753-9A61-AC155570907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91" y="1119967"/>
            <a:ext cx="2139175" cy="79999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A6597-07F3-46D4-B928-50912470CB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54463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32499" y="988020"/>
            <a:ext cx="2608120" cy="8320789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58968" y="988020"/>
            <a:ext cx="7427430" cy="83207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0352-ED7B-4753-9A61-AC155570907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91" y="1119967"/>
            <a:ext cx="2139175" cy="79999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A6597-07F3-46D4-B928-50912470CB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509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58969" y="3364819"/>
            <a:ext cx="5035556" cy="593277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5333" y="3364819"/>
            <a:ext cx="5034867" cy="593277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0352-ED7B-4753-9A61-AC155570907A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91" y="1119967"/>
            <a:ext cx="2139175" cy="79999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5095" y="1240577"/>
            <a:ext cx="921239" cy="574987"/>
          </a:xfrm>
        </p:spPr>
        <p:txBody>
          <a:bodyPr/>
          <a:lstStyle/>
          <a:p>
            <a:fld id="{632A6597-07F3-46D4-B928-50912470CB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361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67536" y="3506421"/>
            <a:ext cx="4526990" cy="907479"/>
          </a:xfrm>
        </p:spPr>
        <p:txBody>
          <a:bodyPr anchor="b">
            <a:noAutofit/>
          </a:bodyPr>
          <a:lstStyle>
            <a:lvl1pPr marL="0" indent="0">
              <a:buNone/>
              <a:defRPr sz="3780" b="0"/>
            </a:lvl1pPr>
            <a:lvl2pPr marL="719999" indent="0">
              <a:buNone/>
              <a:defRPr sz="3150" b="1"/>
            </a:lvl2pPr>
            <a:lvl3pPr marL="1439997" indent="0">
              <a:buNone/>
              <a:defRPr sz="2835" b="1"/>
            </a:lvl3pPr>
            <a:lvl4pPr marL="2159996" indent="0">
              <a:buNone/>
              <a:defRPr sz="2520" b="1"/>
            </a:lvl4pPr>
            <a:lvl5pPr marL="2879994" indent="0">
              <a:buNone/>
              <a:defRPr sz="2520" b="1"/>
            </a:lvl5pPr>
            <a:lvl6pPr marL="3599993" indent="0">
              <a:buNone/>
              <a:defRPr sz="2520" b="1"/>
            </a:lvl6pPr>
            <a:lvl7pPr marL="4319991" indent="0">
              <a:buNone/>
              <a:defRPr sz="2520" b="1"/>
            </a:lvl7pPr>
            <a:lvl8pPr marL="5039990" indent="0">
              <a:buNone/>
              <a:defRPr sz="2520" b="1"/>
            </a:lvl8pPr>
            <a:lvl9pPr marL="5759988" indent="0">
              <a:buNone/>
              <a:defRPr sz="25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58966" y="4413901"/>
            <a:ext cx="5035558" cy="4890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907462" y="3501337"/>
            <a:ext cx="4524853" cy="907479"/>
          </a:xfrm>
        </p:spPr>
        <p:txBody>
          <a:bodyPr anchor="b">
            <a:noAutofit/>
          </a:bodyPr>
          <a:lstStyle>
            <a:lvl1pPr marL="0" indent="0">
              <a:buNone/>
              <a:defRPr sz="3780" b="0"/>
            </a:lvl1pPr>
            <a:lvl2pPr marL="719999" indent="0">
              <a:buNone/>
              <a:defRPr sz="3150" b="1"/>
            </a:lvl2pPr>
            <a:lvl3pPr marL="1439997" indent="0">
              <a:buNone/>
              <a:defRPr sz="2835" b="1"/>
            </a:lvl3pPr>
            <a:lvl4pPr marL="2159996" indent="0">
              <a:buNone/>
              <a:defRPr sz="2520" b="1"/>
            </a:lvl4pPr>
            <a:lvl5pPr marL="2879994" indent="0">
              <a:buNone/>
              <a:defRPr sz="2520" b="1"/>
            </a:lvl5pPr>
            <a:lvl6pPr marL="3599993" indent="0">
              <a:buNone/>
              <a:defRPr sz="2520" b="1"/>
            </a:lvl6pPr>
            <a:lvl7pPr marL="4319991" indent="0">
              <a:buNone/>
              <a:defRPr sz="2520" b="1"/>
            </a:lvl7pPr>
            <a:lvl8pPr marL="5039990" indent="0">
              <a:buNone/>
              <a:defRPr sz="2520" b="1"/>
            </a:lvl8pPr>
            <a:lvl9pPr marL="5759988" indent="0">
              <a:buNone/>
              <a:defRPr sz="25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99676" y="4408817"/>
            <a:ext cx="5032641" cy="4890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0352-ED7B-4753-9A61-AC155570907A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91" y="1119967"/>
            <a:ext cx="2139175" cy="79999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5095" y="1240577"/>
            <a:ext cx="921239" cy="574987"/>
          </a:xfrm>
        </p:spPr>
        <p:txBody>
          <a:bodyPr/>
          <a:lstStyle/>
          <a:p>
            <a:fld id="{632A6597-07F3-46D4-B928-50912470CB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263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3353" y="982829"/>
            <a:ext cx="10376846" cy="20171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0352-ED7B-4753-9A61-AC155570907A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91" y="1119967"/>
            <a:ext cx="2139175" cy="79999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A6597-07F3-46D4-B928-50912470CB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10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0352-ED7B-4753-9A61-AC155570907A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91" y="1119967"/>
            <a:ext cx="2139175" cy="79999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A6597-07F3-46D4-B928-50912470CB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116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8967" y="702486"/>
            <a:ext cx="4141138" cy="1537465"/>
          </a:xfrm>
        </p:spPr>
        <p:txBody>
          <a:bodyPr anchor="b"/>
          <a:lstStyle>
            <a:lvl1pPr algn="l">
              <a:defRPr sz="315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70180" y="702488"/>
            <a:ext cx="5970019" cy="8527314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58967" y="2517446"/>
            <a:ext cx="4141138" cy="6712350"/>
          </a:xfrm>
        </p:spPr>
        <p:txBody>
          <a:bodyPr/>
          <a:lstStyle>
            <a:lvl1pPr marL="0" indent="0">
              <a:buNone/>
              <a:defRPr sz="2205"/>
            </a:lvl1pPr>
            <a:lvl2pPr marL="719999" indent="0">
              <a:buNone/>
              <a:defRPr sz="1890"/>
            </a:lvl2pPr>
            <a:lvl3pPr marL="1439997" indent="0">
              <a:buNone/>
              <a:defRPr sz="1575"/>
            </a:lvl3pPr>
            <a:lvl4pPr marL="2159996" indent="0">
              <a:buNone/>
              <a:defRPr sz="1417"/>
            </a:lvl4pPr>
            <a:lvl5pPr marL="2879994" indent="0">
              <a:buNone/>
              <a:defRPr sz="1417"/>
            </a:lvl5pPr>
            <a:lvl6pPr marL="3599993" indent="0">
              <a:buNone/>
              <a:defRPr sz="1417"/>
            </a:lvl6pPr>
            <a:lvl7pPr marL="4319991" indent="0">
              <a:buNone/>
              <a:defRPr sz="1417"/>
            </a:lvl7pPr>
            <a:lvl8pPr marL="5039990" indent="0">
              <a:buNone/>
              <a:defRPr sz="1417"/>
            </a:lvl8pPr>
            <a:lvl9pPr marL="5759988" indent="0">
              <a:buNone/>
              <a:defRPr sz="141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0352-ED7B-4753-9A61-AC155570907A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91" y="1119967"/>
            <a:ext cx="2139175" cy="79999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A6597-07F3-46D4-B928-50912470CB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011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8967" y="7559834"/>
            <a:ext cx="10381232" cy="892481"/>
          </a:xfrm>
        </p:spPr>
        <p:txBody>
          <a:bodyPr anchor="b">
            <a:normAutofit/>
          </a:bodyPr>
          <a:lstStyle>
            <a:lvl1pPr algn="l">
              <a:defRPr sz="378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58967" y="999923"/>
            <a:ext cx="10381232" cy="6070686"/>
          </a:xfrm>
        </p:spPr>
        <p:txBody>
          <a:bodyPr anchor="t">
            <a:normAutofit/>
          </a:bodyPr>
          <a:lstStyle>
            <a:lvl1pPr marL="0" indent="0" algn="ctr">
              <a:buNone/>
              <a:defRPr sz="2520"/>
            </a:lvl1pPr>
            <a:lvl2pPr marL="719999" indent="0">
              <a:buNone/>
              <a:defRPr sz="2520"/>
            </a:lvl2pPr>
            <a:lvl3pPr marL="1439997" indent="0">
              <a:buNone/>
              <a:defRPr sz="2520"/>
            </a:lvl3pPr>
            <a:lvl4pPr marL="2159996" indent="0">
              <a:buNone/>
              <a:defRPr sz="2520"/>
            </a:lvl4pPr>
            <a:lvl5pPr marL="2879994" indent="0">
              <a:buNone/>
              <a:defRPr sz="2520"/>
            </a:lvl5pPr>
            <a:lvl6pPr marL="3599993" indent="0">
              <a:buNone/>
              <a:defRPr sz="2520"/>
            </a:lvl6pPr>
            <a:lvl7pPr marL="4319991" indent="0">
              <a:buNone/>
              <a:defRPr sz="2520"/>
            </a:lvl7pPr>
            <a:lvl8pPr marL="5039990" indent="0">
              <a:buNone/>
              <a:defRPr sz="2520"/>
            </a:lvl8pPr>
            <a:lvl9pPr marL="5759988" indent="0">
              <a:buNone/>
              <a:defRPr sz="252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58967" y="8452315"/>
            <a:ext cx="10381232" cy="777482"/>
          </a:xfrm>
        </p:spPr>
        <p:txBody>
          <a:bodyPr>
            <a:normAutofit/>
          </a:bodyPr>
          <a:lstStyle>
            <a:lvl1pPr marL="0" indent="0">
              <a:buNone/>
              <a:defRPr sz="1890"/>
            </a:lvl1pPr>
            <a:lvl2pPr marL="719999" indent="0">
              <a:buNone/>
              <a:defRPr sz="1890"/>
            </a:lvl2pPr>
            <a:lvl3pPr marL="1439997" indent="0">
              <a:buNone/>
              <a:defRPr sz="1575"/>
            </a:lvl3pPr>
            <a:lvl4pPr marL="2159996" indent="0">
              <a:buNone/>
              <a:defRPr sz="1417"/>
            </a:lvl4pPr>
            <a:lvl5pPr marL="2879994" indent="0">
              <a:buNone/>
              <a:defRPr sz="1417"/>
            </a:lvl5pPr>
            <a:lvl6pPr marL="3599993" indent="0">
              <a:buNone/>
              <a:defRPr sz="1417"/>
            </a:lvl6pPr>
            <a:lvl7pPr marL="4319991" indent="0">
              <a:buNone/>
              <a:defRPr sz="1417"/>
            </a:lvl7pPr>
            <a:lvl8pPr marL="5039990" indent="0">
              <a:buNone/>
              <a:defRPr sz="1417"/>
            </a:lvl8pPr>
            <a:lvl9pPr marL="5759988" indent="0">
              <a:buNone/>
              <a:defRPr sz="141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0352-ED7B-4753-9A61-AC155570907A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91" y="7733154"/>
            <a:ext cx="2139175" cy="79999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5095" y="7847211"/>
            <a:ext cx="921239" cy="574987"/>
          </a:xfrm>
        </p:spPr>
        <p:txBody>
          <a:bodyPr/>
          <a:lstStyle/>
          <a:p>
            <a:fld id="{632A6597-07F3-46D4-B928-50912470CB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0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2" y="359992"/>
            <a:ext cx="3120046" cy="10454303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32159" y="322"/>
            <a:ext cx="3074490" cy="10791966"/>
            <a:chOff x="6627813" y="195650"/>
            <a:chExt cx="1952625" cy="5678101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65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288004" cy="1079976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63353" y="982829"/>
            <a:ext cx="10376846" cy="201710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58967" y="3359926"/>
            <a:ext cx="10381232" cy="6119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240181" y="9661346"/>
            <a:ext cx="1206915" cy="5829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A8982-4609-45C4-A54E-7CF4614B32D7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02/11/60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58967" y="9662480"/>
            <a:ext cx="9002476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5095" y="1240577"/>
            <a:ext cx="921239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50">
                <a:solidFill>
                  <a:srgbClr val="FEFFFF"/>
                </a:solidFill>
              </a:defRPr>
            </a:lvl1pPr>
          </a:lstStyle>
          <a:p>
            <a:fld id="{382A7BC2-098E-427A-B54D-687C6896C58F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96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83" r:id="rId3"/>
    <p:sldLayoutId id="2147483884" r:id="rId4"/>
    <p:sldLayoutId id="2147483885" r:id="rId5"/>
    <p:sldLayoutId id="2147483886" r:id="rId6"/>
    <p:sldLayoutId id="2147483887" r:id="rId7"/>
    <p:sldLayoutId id="2147483888" r:id="rId8"/>
    <p:sldLayoutId id="2147483889" r:id="rId9"/>
    <p:sldLayoutId id="2147483890" r:id="rId10"/>
    <p:sldLayoutId id="2147483891" r:id="rId11"/>
    <p:sldLayoutId id="2147483892" r:id="rId12"/>
    <p:sldLayoutId id="2147483893" r:id="rId13"/>
    <p:sldLayoutId id="2147483894" r:id="rId14"/>
    <p:sldLayoutId id="2147483895" r:id="rId15"/>
    <p:sldLayoutId id="2147483896" r:id="rId16"/>
  </p:sldLayoutIdLst>
  <p:txStyles>
    <p:titleStyle>
      <a:lvl1pPr algn="l" defTabSz="719999" rtl="0" eaLnBrk="1" latinLnBrk="0" hangingPunct="1">
        <a:spcBef>
          <a:spcPct val="0"/>
        </a:spcBef>
        <a:buNone/>
        <a:defRPr sz="5669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539999" indent="-539999" algn="l" defTabSz="719999" rtl="0" eaLnBrk="1" latinLnBrk="0" hangingPunct="1">
        <a:spcBef>
          <a:spcPts val="1575"/>
        </a:spcBef>
        <a:spcAft>
          <a:spcPts val="0"/>
        </a:spcAft>
        <a:buClr>
          <a:schemeClr val="accent1"/>
        </a:buClr>
        <a:buFont typeface="Wingdings 3" charset="2"/>
        <a:buChar char=""/>
        <a:defRPr sz="283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169998" indent="-449999" algn="l" defTabSz="719999" rtl="0" eaLnBrk="1" latinLnBrk="0" hangingPunct="1">
        <a:spcBef>
          <a:spcPts val="1575"/>
        </a:spcBef>
        <a:spcAft>
          <a:spcPts val="0"/>
        </a:spcAft>
        <a:buClr>
          <a:schemeClr val="accent1"/>
        </a:buClr>
        <a:buFont typeface="Wingdings 3" charset="2"/>
        <a:buChar char=""/>
        <a:defRPr sz="25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799996" indent="-359999" algn="l" defTabSz="719999" rtl="0" eaLnBrk="1" latinLnBrk="0" hangingPunct="1">
        <a:spcBef>
          <a:spcPts val="1575"/>
        </a:spcBef>
        <a:spcAft>
          <a:spcPts val="0"/>
        </a:spcAft>
        <a:buClr>
          <a:schemeClr val="accent1"/>
        </a:buClr>
        <a:buFont typeface="Wingdings 3" charset="2"/>
        <a:buChar char=""/>
        <a:defRPr sz="220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2519995" indent="-359999" algn="l" defTabSz="719999" rtl="0" eaLnBrk="1" latinLnBrk="0" hangingPunct="1">
        <a:spcBef>
          <a:spcPts val="1575"/>
        </a:spcBef>
        <a:spcAft>
          <a:spcPts val="0"/>
        </a:spcAft>
        <a:buClr>
          <a:schemeClr val="accent1"/>
        </a:buClr>
        <a:buFont typeface="Wingdings 3" charset="2"/>
        <a:buChar char=""/>
        <a:defRPr sz="189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3239994" indent="-359999" algn="l" defTabSz="719999" rtl="0" eaLnBrk="1" latinLnBrk="0" hangingPunct="1">
        <a:spcBef>
          <a:spcPts val="1575"/>
        </a:spcBef>
        <a:spcAft>
          <a:spcPts val="0"/>
        </a:spcAft>
        <a:buClr>
          <a:schemeClr val="accent1"/>
        </a:buClr>
        <a:buFont typeface="Wingdings 3" charset="2"/>
        <a:buChar char=""/>
        <a:defRPr sz="189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3959992" indent="-359999" algn="l" defTabSz="719999" rtl="0" eaLnBrk="1" latinLnBrk="0" hangingPunct="1">
        <a:spcBef>
          <a:spcPts val="1575"/>
        </a:spcBef>
        <a:spcAft>
          <a:spcPts val="0"/>
        </a:spcAft>
        <a:buClr>
          <a:schemeClr val="accent1"/>
        </a:buClr>
        <a:buFont typeface="Wingdings 3" charset="2"/>
        <a:buChar char=""/>
        <a:defRPr sz="189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4679991" indent="-359999" algn="l" defTabSz="719999" rtl="0" eaLnBrk="1" latinLnBrk="0" hangingPunct="1">
        <a:spcBef>
          <a:spcPts val="1575"/>
        </a:spcBef>
        <a:spcAft>
          <a:spcPts val="0"/>
        </a:spcAft>
        <a:buClr>
          <a:schemeClr val="accent1"/>
        </a:buClr>
        <a:buFont typeface="Wingdings 3" charset="2"/>
        <a:buChar char=""/>
        <a:defRPr sz="189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5399989" indent="-359999" algn="l" defTabSz="719999" rtl="0" eaLnBrk="1" latinLnBrk="0" hangingPunct="1">
        <a:spcBef>
          <a:spcPts val="1575"/>
        </a:spcBef>
        <a:spcAft>
          <a:spcPts val="0"/>
        </a:spcAft>
        <a:buClr>
          <a:schemeClr val="accent1"/>
        </a:buClr>
        <a:buFont typeface="Wingdings 3" charset="2"/>
        <a:buChar char=""/>
        <a:defRPr sz="189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6119988" indent="-359999" algn="l" defTabSz="719999" rtl="0" eaLnBrk="1" latinLnBrk="0" hangingPunct="1">
        <a:spcBef>
          <a:spcPts val="1575"/>
        </a:spcBef>
        <a:spcAft>
          <a:spcPts val="0"/>
        </a:spcAft>
        <a:buClr>
          <a:schemeClr val="accent1"/>
        </a:buClr>
        <a:buFont typeface="Wingdings 3" charset="2"/>
        <a:buChar char=""/>
        <a:defRPr sz="189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99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1pPr>
      <a:lvl2pPr marL="719999" algn="l" defTabSz="719999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2pPr>
      <a:lvl3pPr marL="1439997" algn="l" defTabSz="719999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3pPr>
      <a:lvl4pPr marL="2159996" algn="l" defTabSz="719999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4pPr>
      <a:lvl5pPr marL="2879994" algn="l" defTabSz="719999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5pPr>
      <a:lvl6pPr marL="3599993" algn="l" defTabSz="719999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6pPr>
      <a:lvl7pPr marL="4319991" algn="l" defTabSz="719999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7pPr>
      <a:lvl8pPr marL="5039990" algn="l" defTabSz="719999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8pPr>
      <a:lvl9pPr marL="5759988" algn="l" defTabSz="719999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rgbClr val="F1F0DF"/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2" y="359992"/>
            <a:ext cx="3120046" cy="10454303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32159" y="322"/>
            <a:ext cx="3074490" cy="10791966"/>
            <a:chOff x="6627813" y="195650"/>
            <a:chExt cx="1952625" cy="5678101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65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288004" cy="1079976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63353" y="982829"/>
            <a:ext cx="10376846" cy="201710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58967" y="3359926"/>
            <a:ext cx="10381232" cy="6119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240181" y="9661346"/>
            <a:ext cx="1206915" cy="5829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A8982-4609-45C4-A54E-7CF4614B32D7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02/11/60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58967" y="9662480"/>
            <a:ext cx="9002476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5095" y="1240577"/>
            <a:ext cx="921239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50">
                <a:solidFill>
                  <a:srgbClr val="FEFFFF"/>
                </a:solidFill>
              </a:defRPr>
            </a:lvl1pPr>
          </a:lstStyle>
          <a:p>
            <a:fld id="{382A7BC2-098E-427A-B54D-687C6896C58F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63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  <p:sldLayoutId id="2147483909" r:id="rId12"/>
    <p:sldLayoutId id="2147483910" r:id="rId13"/>
    <p:sldLayoutId id="2147483911" r:id="rId14"/>
    <p:sldLayoutId id="2147483912" r:id="rId15"/>
    <p:sldLayoutId id="2147483913" r:id="rId16"/>
  </p:sldLayoutIdLst>
  <p:txStyles>
    <p:titleStyle>
      <a:lvl1pPr algn="l" defTabSz="719999" rtl="0" eaLnBrk="1" latinLnBrk="0" hangingPunct="1">
        <a:spcBef>
          <a:spcPct val="0"/>
        </a:spcBef>
        <a:buNone/>
        <a:defRPr sz="5669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539999" indent="-539999" algn="l" defTabSz="719999" rtl="0" eaLnBrk="1" latinLnBrk="0" hangingPunct="1">
        <a:spcBef>
          <a:spcPts val="1575"/>
        </a:spcBef>
        <a:spcAft>
          <a:spcPts val="0"/>
        </a:spcAft>
        <a:buClr>
          <a:schemeClr val="accent1"/>
        </a:buClr>
        <a:buFont typeface="Wingdings 3" charset="2"/>
        <a:buChar char=""/>
        <a:defRPr sz="283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169998" indent="-449999" algn="l" defTabSz="719999" rtl="0" eaLnBrk="1" latinLnBrk="0" hangingPunct="1">
        <a:spcBef>
          <a:spcPts val="1575"/>
        </a:spcBef>
        <a:spcAft>
          <a:spcPts val="0"/>
        </a:spcAft>
        <a:buClr>
          <a:schemeClr val="accent1"/>
        </a:buClr>
        <a:buFont typeface="Wingdings 3" charset="2"/>
        <a:buChar char=""/>
        <a:defRPr sz="25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799996" indent="-359999" algn="l" defTabSz="719999" rtl="0" eaLnBrk="1" latinLnBrk="0" hangingPunct="1">
        <a:spcBef>
          <a:spcPts val="1575"/>
        </a:spcBef>
        <a:spcAft>
          <a:spcPts val="0"/>
        </a:spcAft>
        <a:buClr>
          <a:schemeClr val="accent1"/>
        </a:buClr>
        <a:buFont typeface="Wingdings 3" charset="2"/>
        <a:buChar char=""/>
        <a:defRPr sz="220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2519995" indent="-359999" algn="l" defTabSz="719999" rtl="0" eaLnBrk="1" latinLnBrk="0" hangingPunct="1">
        <a:spcBef>
          <a:spcPts val="1575"/>
        </a:spcBef>
        <a:spcAft>
          <a:spcPts val="0"/>
        </a:spcAft>
        <a:buClr>
          <a:schemeClr val="accent1"/>
        </a:buClr>
        <a:buFont typeface="Wingdings 3" charset="2"/>
        <a:buChar char=""/>
        <a:defRPr sz="189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3239994" indent="-359999" algn="l" defTabSz="719999" rtl="0" eaLnBrk="1" latinLnBrk="0" hangingPunct="1">
        <a:spcBef>
          <a:spcPts val="1575"/>
        </a:spcBef>
        <a:spcAft>
          <a:spcPts val="0"/>
        </a:spcAft>
        <a:buClr>
          <a:schemeClr val="accent1"/>
        </a:buClr>
        <a:buFont typeface="Wingdings 3" charset="2"/>
        <a:buChar char=""/>
        <a:defRPr sz="189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3959992" indent="-359999" algn="l" defTabSz="719999" rtl="0" eaLnBrk="1" latinLnBrk="0" hangingPunct="1">
        <a:spcBef>
          <a:spcPts val="1575"/>
        </a:spcBef>
        <a:spcAft>
          <a:spcPts val="0"/>
        </a:spcAft>
        <a:buClr>
          <a:schemeClr val="accent1"/>
        </a:buClr>
        <a:buFont typeface="Wingdings 3" charset="2"/>
        <a:buChar char=""/>
        <a:defRPr sz="189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4679991" indent="-359999" algn="l" defTabSz="719999" rtl="0" eaLnBrk="1" latinLnBrk="0" hangingPunct="1">
        <a:spcBef>
          <a:spcPts val="1575"/>
        </a:spcBef>
        <a:spcAft>
          <a:spcPts val="0"/>
        </a:spcAft>
        <a:buClr>
          <a:schemeClr val="accent1"/>
        </a:buClr>
        <a:buFont typeface="Wingdings 3" charset="2"/>
        <a:buChar char=""/>
        <a:defRPr sz="189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5399989" indent="-359999" algn="l" defTabSz="719999" rtl="0" eaLnBrk="1" latinLnBrk="0" hangingPunct="1">
        <a:spcBef>
          <a:spcPts val="1575"/>
        </a:spcBef>
        <a:spcAft>
          <a:spcPts val="0"/>
        </a:spcAft>
        <a:buClr>
          <a:schemeClr val="accent1"/>
        </a:buClr>
        <a:buFont typeface="Wingdings 3" charset="2"/>
        <a:buChar char=""/>
        <a:defRPr sz="189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6119988" indent="-359999" algn="l" defTabSz="719999" rtl="0" eaLnBrk="1" latinLnBrk="0" hangingPunct="1">
        <a:spcBef>
          <a:spcPts val="1575"/>
        </a:spcBef>
        <a:spcAft>
          <a:spcPts val="0"/>
        </a:spcAft>
        <a:buClr>
          <a:schemeClr val="accent1"/>
        </a:buClr>
        <a:buFont typeface="Wingdings 3" charset="2"/>
        <a:buChar char=""/>
        <a:defRPr sz="189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99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1pPr>
      <a:lvl2pPr marL="719999" algn="l" defTabSz="719999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2pPr>
      <a:lvl3pPr marL="1439997" algn="l" defTabSz="719999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3pPr>
      <a:lvl4pPr marL="2159996" algn="l" defTabSz="719999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4pPr>
      <a:lvl5pPr marL="2879994" algn="l" defTabSz="719999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5pPr>
      <a:lvl6pPr marL="3599993" algn="l" defTabSz="719999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6pPr>
      <a:lvl7pPr marL="4319991" algn="l" defTabSz="719999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7pPr>
      <a:lvl8pPr marL="5039990" algn="l" defTabSz="719999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8pPr>
      <a:lvl9pPr marL="5759988" algn="l" defTabSz="719999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rgbClr val="F1F0DF"/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277" y="1"/>
            <a:ext cx="14030936" cy="1325880"/>
          </a:xfrm>
        </p:spPr>
        <p:txBody>
          <a:bodyPr>
            <a:noAutofit/>
          </a:bodyPr>
          <a:lstStyle/>
          <a:p>
            <a:pPr algn="ctr"/>
            <a:r>
              <a:rPr lang="th-TH" sz="5400" b="1" dirty="0" smtClean="0"/>
              <a:t>ศจย.ประกาศหัวข้อวิจัยเพื่อขอรับทุนสนับสนุนวิจัย พ.ศ.2561</a:t>
            </a:r>
            <a:endParaRPr lang="th-TH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8747" y="1586203"/>
            <a:ext cx="13551996" cy="9050695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th-TH" sz="4000" b="1" dirty="0" smtClean="0">
                <a:latin typeface="TH SarabunPSK" panose="020B0500040200020003" pitchFamily="34" charset="-34"/>
              </a:rPr>
              <a:t>ประเภทองค์ความรู้และต้นแบบ ตาม</a:t>
            </a:r>
            <a:r>
              <a:rPr lang="th-TH" sz="4000" b="1" dirty="0" smtClean="0"/>
              <a:t>กรอบ</a:t>
            </a:r>
            <a:r>
              <a:rPr lang="th-TH" sz="4000" b="1" dirty="0"/>
              <a:t>แผนยุทธศาสตร์ พ.ศ. 2561 – 2563 ของ </a:t>
            </a:r>
            <a:r>
              <a:rPr lang="th-TH" sz="4000" b="1" dirty="0" smtClean="0"/>
              <a:t>สสส.</a:t>
            </a:r>
            <a:r>
              <a:rPr lang="en-US" sz="4000" b="1" dirty="0" smtClean="0"/>
              <a:t> </a:t>
            </a:r>
            <a:r>
              <a:rPr lang="th-TH" sz="4000" b="1" dirty="0" smtClean="0"/>
              <a:t>(</a:t>
            </a:r>
            <a:r>
              <a:rPr lang="th-TH" sz="4000" b="1" dirty="0"/>
              <a:t>สํานัก </a:t>
            </a:r>
            <a:r>
              <a:rPr lang="th-TH" sz="4000" b="1" dirty="0" smtClean="0"/>
              <a:t>1)</a:t>
            </a:r>
            <a:r>
              <a:rPr lang="th-TH" sz="4000" b="1" dirty="0" smtClean="0">
                <a:latin typeface="TH SarabunPSK" panose="020B0500040200020003" pitchFamily="34" charset="-34"/>
              </a:rPr>
              <a:t>: </a:t>
            </a:r>
            <a:endParaRPr lang="en-US" sz="4000" b="1" dirty="0" smtClean="0">
              <a:latin typeface="TH SarabunPSK" panose="020B0500040200020003" pitchFamily="34" charset="-34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th-TH" sz="4000" dirty="0" smtClean="0">
                <a:latin typeface="TH SarabunPSK" panose="020B0500040200020003" pitchFamily="34" charset="-34"/>
              </a:rPr>
              <a:t>7 ด้าน ได้แก่ </a:t>
            </a:r>
          </a:p>
          <a:p>
            <a:pPr marL="539999" lvl="1" indent="0">
              <a:spcBef>
                <a:spcPts val="0"/>
              </a:spcBef>
              <a:buNone/>
            </a:pPr>
            <a:r>
              <a:rPr lang="en-US" sz="4000" dirty="0" smtClean="0">
                <a:latin typeface="TH SarabunPSK" panose="020B0500040200020003" pitchFamily="34" charset="-34"/>
              </a:rPr>
              <a:t>1. </a:t>
            </a:r>
            <a:r>
              <a:rPr lang="th-TH" sz="4000" dirty="0" smtClean="0">
                <a:latin typeface="TH SarabunPSK" panose="020B0500040200020003" pitchFamily="34" charset="-34"/>
              </a:rPr>
              <a:t>ความรู้ด้านระบาดวิทยาและกรณีศึกษาของสถานการณ์ต่างๆ </a:t>
            </a:r>
          </a:p>
          <a:p>
            <a:pPr marL="539999" lvl="1" indent="0">
              <a:spcBef>
                <a:spcPts val="0"/>
              </a:spcBef>
              <a:buNone/>
            </a:pPr>
            <a:r>
              <a:rPr lang="en-US" sz="4000" dirty="0" smtClean="0">
                <a:latin typeface="TH SarabunPSK" panose="020B0500040200020003" pitchFamily="34" charset="-34"/>
              </a:rPr>
              <a:t>2. </a:t>
            </a:r>
            <a:r>
              <a:rPr lang="th-TH" sz="4000" dirty="0" smtClean="0">
                <a:latin typeface="TH SarabunPSK" panose="020B0500040200020003" pitchFamily="34" charset="-34"/>
              </a:rPr>
              <a:t>ความรู้เพื่อความเข้าในระบบและสังเคราะห์นโยบาย </a:t>
            </a:r>
          </a:p>
          <a:p>
            <a:pPr marL="539999" lvl="1" indent="0">
              <a:spcBef>
                <a:spcPts val="0"/>
              </a:spcBef>
              <a:buNone/>
            </a:pPr>
            <a:r>
              <a:rPr lang="en-US" sz="4000" dirty="0" smtClean="0">
                <a:latin typeface="TH SarabunPSK" panose="020B0500040200020003" pitchFamily="34" charset="-34"/>
              </a:rPr>
              <a:t>3. </a:t>
            </a:r>
            <a:r>
              <a:rPr lang="th-TH" sz="4000" dirty="0" smtClean="0">
                <a:latin typeface="TH SarabunPSK" panose="020B0500040200020003" pitchFamily="34" charset="-34"/>
              </a:rPr>
              <a:t>ต้นแบบการสร้างเสริมสุขภาพเชิงโปรแกรม / พื้นที่ / องค์กร / นวัตกรรม</a:t>
            </a:r>
          </a:p>
          <a:p>
            <a:pPr marL="539999" lvl="1" indent="0">
              <a:spcBef>
                <a:spcPts val="0"/>
              </a:spcBef>
              <a:buNone/>
            </a:pPr>
            <a:r>
              <a:rPr lang="en-US" sz="4000" dirty="0" smtClean="0">
                <a:latin typeface="TH SarabunPSK" panose="020B0500040200020003" pitchFamily="34" charset="-34"/>
              </a:rPr>
              <a:t>4. </a:t>
            </a:r>
            <a:r>
              <a:rPr lang="th-TH" sz="4000" dirty="0" smtClean="0">
                <a:latin typeface="TH SarabunPSK" panose="020B0500040200020003" pitchFamily="34" charset="-34"/>
              </a:rPr>
              <a:t>ความรู้เพื่อการพัฒนานโยบายใหม่ๆที่สําคัญ </a:t>
            </a:r>
          </a:p>
          <a:p>
            <a:pPr marL="539999" lvl="1" indent="0">
              <a:spcBef>
                <a:spcPts val="0"/>
              </a:spcBef>
              <a:buNone/>
            </a:pPr>
            <a:r>
              <a:rPr lang="en-US" sz="4000" dirty="0" smtClean="0">
                <a:latin typeface="TH SarabunPSK" panose="020B0500040200020003" pitchFamily="34" charset="-34"/>
              </a:rPr>
              <a:t>5. </a:t>
            </a:r>
            <a:r>
              <a:rPr lang="th-TH" sz="4000" dirty="0" smtClean="0">
                <a:latin typeface="TH SarabunPSK" panose="020B0500040200020003" pitchFamily="34" charset="-34"/>
              </a:rPr>
              <a:t>ความรู้เพื่อสนับสนุนการปฏิบัติ </a:t>
            </a:r>
          </a:p>
          <a:p>
            <a:pPr marL="539999" lvl="1" indent="0">
              <a:spcBef>
                <a:spcPts val="0"/>
              </a:spcBef>
              <a:buNone/>
            </a:pPr>
            <a:r>
              <a:rPr lang="en-US" sz="4000" dirty="0" smtClean="0">
                <a:latin typeface="TH SarabunPSK" panose="020B0500040200020003" pitchFamily="34" charset="-34"/>
              </a:rPr>
              <a:t>6. </a:t>
            </a:r>
            <a:r>
              <a:rPr lang="th-TH" sz="4000" dirty="0" smtClean="0">
                <a:latin typeface="TH SarabunPSK" panose="020B0500040200020003" pitchFamily="34" charset="-34"/>
              </a:rPr>
              <a:t>ความรู้เพื่อสนับสนุนการสื่อสารเพื่อปรับเปลี่ยนค่านิยมสังคม และ </a:t>
            </a:r>
          </a:p>
          <a:p>
            <a:pPr marL="539999" lvl="1" indent="0">
              <a:spcBef>
                <a:spcPts val="0"/>
              </a:spcBef>
              <a:buNone/>
            </a:pPr>
            <a:r>
              <a:rPr lang="en-US" sz="4000" dirty="0" smtClean="0">
                <a:latin typeface="TH SarabunPSK" panose="020B0500040200020003" pitchFamily="34" charset="-34"/>
              </a:rPr>
              <a:t>7. </a:t>
            </a:r>
            <a:r>
              <a:rPr lang="th-TH" sz="4000" dirty="0" smtClean="0">
                <a:latin typeface="TH SarabunPSK" panose="020B0500040200020003" pitchFamily="34" charset="-34"/>
              </a:rPr>
              <a:t>การประเมินผลต่างๆ (ทั้งประเมินนโยบาย / กฎหมาย /แผน)</a:t>
            </a:r>
            <a:endParaRPr lang="en-US" sz="4000" dirty="0" smtClean="0">
              <a:latin typeface="TH SarabunPSK" panose="020B0500040200020003" pitchFamily="34" charset="-34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4000" b="1" dirty="0" smtClean="0">
                <a:latin typeface="TH SarabunPSK" panose="020B0500040200020003" pitchFamily="34" charset="-34"/>
              </a:rPr>
              <a:t>Outcome</a:t>
            </a:r>
            <a:r>
              <a:rPr lang="en-US" sz="4000" dirty="0" smtClean="0">
                <a:latin typeface="TH SarabunPSK" panose="020B0500040200020003" pitchFamily="34" charset="-34"/>
              </a:rPr>
              <a:t> </a:t>
            </a:r>
            <a:r>
              <a:rPr lang="th-TH" sz="4000" dirty="0" smtClean="0">
                <a:latin typeface="TH SarabunPSK" panose="020B0500040200020003" pitchFamily="34" charset="-34"/>
              </a:rPr>
              <a:t>คือ ความรู้เหล่านี้ได้ถูกนําไปใช้ประโยชน์โดยผู้เกี่ยวข้องต่างๆ</a:t>
            </a:r>
          </a:p>
          <a:p>
            <a:pPr marL="0" indent="0">
              <a:spcBef>
                <a:spcPts val="0"/>
              </a:spcBef>
              <a:buNone/>
            </a:pPr>
            <a:endParaRPr lang="th-TH" sz="4000" dirty="0">
              <a:latin typeface="TH SarabunPSK" panose="020B0500040200020003" pitchFamily="34" charset="-34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th-TH" sz="4000" dirty="0" smtClean="0">
                <a:latin typeface="TH SarabunPSK" panose="020B0500040200020003" pitchFamily="34" charset="-34"/>
              </a:rPr>
              <a:t>ทั้งนี้ให้สอดคล้องกับยุทธศาสตร์ควบคุมการบริโภคยาสูบของประเทศไทยหรือกรอบอนุสัญญาว่าด้วยการควบคุมยาสูบขององค์การอนามัยโลก</a:t>
            </a:r>
          </a:p>
          <a:p>
            <a:pPr marL="0" indent="0">
              <a:spcBef>
                <a:spcPts val="0"/>
              </a:spcBef>
              <a:buNone/>
            </a:pPr>
            <a:endParaRPr lang="th-TH" sz="2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13678678" y="10039739"/>
            <a:ext cx="429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07489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rgbClr val="F1F0DF"/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434312"/>
            <a:ext cx="14400213" cy="1056864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107999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9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082447"/>
              </p:ext>
            </p:extLst>
          </p:nvPr>
        </p:nvGraphicFramePr>
        <p:xfrm>
          <a:off x="123092" y="1616430"/>
          <a:ext cx="13928188" cy="8044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28188"/>
              </a:tblGrid>
              <a:tr h="1704020">
                <a:tc>
                  <a:txBody>
                    <a:bodyPr/>
                    <a:lstStyle/>
                    <a:p>
                      <a:pPr algn="ctr"/>
                      <a:r>
                        <a:rPr lang="th-TH" sz="3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ยุทธศาสตร์การควบคุมการบริโภคยาสูบแห่งชาติ พ.ศ.2559-2562</a:t>
                      </a:r>
                      <a:endParaRPr lang="en-US" sz="3600" b="1" i="0" u="none" strike="noStrike" kern="120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D5FF"/>
                    </a:solidFill>
                  </a:tcPr>
                </a:tc>
              </a:tr>
              <a:tr h="1139281">
                <a:tc>
                  <a:txBody>
                    <a:bodyPr/>
                    <a:lstStyle/>
                    <a:p>
                      <a:pPr marL="0" algn="l" defTabSz="1079998" rtl="0" eaLnBrk="1" fontAlgn="b" latinLnBrk="0" hangingPunct="1"/>
                      <a:r>
                        <a:rPr lang="th-TH" sz="3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ยุทธ์ศาสตร์ที่ 1</a:t>
                      </a:r>
                      <a:r>
                        <a:rPr lang="en-US" sz="3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:</a:t>
                      </a:r>
                      <a:r>
                        <a:rPr lang="en-US" sz="3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3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สร้างเสริมความเข้มแข็งและพัฒนาขีดความสามารถในการควบคุมยาสูบของประเทศ</a:t>
                      </a:r>
                      <a:endParaRPr lang="th-TH" sz="3600" b="0" i="0" u="none" strike="noStrike" kern="120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BF7"/>
                    </a:solidFill>
                  </a:tcPr>
                </a:tc>
              </a:tr>
              <a:tr h="1139281">
                <a:tc>
                  <a:txBody>
                    <a:bodyPr/>
                    <a:lstStyle/>
                    <a:p>
                      <a:pPr marL="0" algn="l" defTabSz="1079998" rtl="0" eaLnBrk="1" fontAlgn="b" latinLnBrk="0" hangingPunct="1"/>
                      <a:r>
                        <a:rPr lang="th-TH" sz="3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ยุทธศาสตร์ที่ </a:t>
                      </a:r>
                      <a:r>
                        <a:rPr lang="en-US" sz="3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2:</a:t>
                      </a:r>
                      <a:r>
                        <a:rPr lang="en-US" sz="3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3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ป้องกันมิให้เกิดผู้เสพยาสูบรายใหม่ และเฝ้าระวังธุรกิจยาสูบที่มุ่งเป้าไปยังเด็ก เยาวชนและนักสูบหน้าใหม่</a:t>
                      </a:r>
                      <a:endParaRPr lang="th-TH" sz="3600" b="0" i="0" u="none" strike="noStrike" kern="120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BF7"/>
                    </a:solidFill>
                  </a:tcPr>
                </a:tc>
              </a:tr>
              <a:tr h="1139281">
                <a:tc>
                  <a:txBody>
                    <a:bodyPr/>
                    <a:lstStyle/>
                    <a:p>
                      <a:pPr marL="0" algn="l" defTabSz="1079998" rtl="0" eaLnBrk="1" fontAlgn="b" latinLnBrk="0" hangingPunct="1"/>
                      <a:r>
                        <a:rPr lang="th-TH" sz="3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ยุทธ</a:t>
                      </a:r>
                      <a:r>
                        <a:rPr kumimoji="0" lang="th-TH" sz="3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ศาสตร์ที่ </a:t>
                      </a:r>
                      <a:r>
                        <a:rPr lang="th-TH" sz="3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</a:t>
                      </a:r>
                      <a:r>
                        <a:rPr lang="en-US" sz="3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:</a:t>
                      </a:r>
                      <a:r>
                        <a:rPr lang="en-US" sz="3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3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ช่วยผู้เสพให้เลิกใช้ยาสูบ </a:t>
                      </a:r>
                      <a:endParaRPr lang="th-TH" sz="3600" b="0" i="0" u="none" strike="noStrike" kern="120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BF7"/>
                    </a:solidFill>
                  </a:tcPr>
                </a:tc>
              </a:tr>
              <a:tr h="1139281">
                <a:tc>
                  <a:txBody>
                    <a:bodyPr/>
                    <a:lstStyle/>
                    <a:p>
                      <a:pPr marL="0" algn="l" defTabSz="1079998" rtl="0" eaLnBrk="1" fontAlgn="b" latinLnBrk="0" hangingPunct="1"/>
                      <a:r>
                        <a:rPr lang="th-TH" sz="3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ยุทธ</a:t>
                      </a:r>
                      <a:r>
                        <a:rPr kumimoji="0" lang="th-TH" sz="3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ศาสตร์ที่ </a:t>
                      </a:r>
                      <a:r>
                        <a:rPr lang="en-US" sz="3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4: </a:t>
                      </a:r>
                      <a:r>
                        <a:rPr lang="th-TH" sz="3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ควบคุมและเปิดเผยส่วนประกอบผลิตภัณฑ์ยาสูบ</a:t>
                      </a:r>
                      <a:endParaRPr lang="th-TH" sz="3600" b="0" i="0" u="none" strike="noStrike" kern="120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BF7"/>
                    </a:solidFill>
                  </a:tcPr>
                </a:tc>
              </a:tr>
              <a:tr h="574543">
                <a:tc>
                  <a:txBody>
                    <a:bodyPr/>
                    <a:lstStyle/>
                    <a:p>
                      <a:pPr marL="0" algn="l" defTabSz="1079998" rtl="0" eaLnBrk="1" fontAlgn="b" latinLnBrk="0" hangingPunct="1"/>
                      <a:r>
                        <a:rPr lang="th-TH" sz="3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ยุทธ</a:t>
                      </a:r>
                      <a:r>
                        <a:rPr kumimoji="0" lang="th-TH" sz="3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ศาสตร์ที่ </a:t>
                      </a:r>
                      <a:r>
                        <a:rPr lang="th-TH" sz="3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</a:t>
                      </a:r>
                      <a:r>
                        <a:rPr lang="en-US" sz="3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:</a:t>
                      </a:r>
                      <a:r>
                        <a:rPr lang="en-US" sz="3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3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ทำสิ่งแวดล้อมให้ปลอดควันบุหรี่</a:t>
                      </a:r>
                      <a:endParaRPr lang="th-TH" sz="3600" b="0" i="0" u="none" strike="noStrike" kern="120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BF7"/>
                    </a:solidFill>
                  </a:tcPr>
                </a:tc>
              </a:tr>
              <a:tr h="1208365">
                <a:tc>
                  <a:txBody>
                    <a:bodyPr/>
                    <a:lstStyle/>
                    <a:p>
                      <a:pPr marL="0" algn="l" defTabSz="1079998" rtl="0" eaLnBrk="1" fontAlgn="b" latinLnBrk="0" hangingPunct="1"/>
                      <a:r>
                        <a:rPr lang="th-TH" sz="3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ยุทธ</a:t>
                      </a:r>
                      <a:r>
                        <a:rPr kumimoji="0" lang="th-TH" sz="3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ศาสตร์ที่ </a:t>
                      </a:r>
                      <a:r>
                        <a:rPr lang="th-TH" sz="3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</a:t>
                      </a:r>
                      <a:r>
                        <a:rPr lang="en-US" sz="3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: </a:t>
                      </a:r>
                      <a:r>
                        <a:rPr lang="th-TH" sz="3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ใช้มาตรการภาษีและปราบปรามเพื่อควบคุมยาสูบ</a:t>
                      </a:r>
                      <a:endParaRPr lang="th-TH" sz="3600" b="0" i="0" u="none" strike="noStrike" kern="120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BF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202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rgbClr val="F1F0DF"/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95836" y="2145026"/>
            <a:ext cx="13823576" cy="7560348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01012" y="435889"/>
            <a:ext cx="12635019" cy="1488624"/>
          </a:xfrm>
        </p:spPr>
        <p:txBody>
          <a:bodyPr>
            <a:normAutofit/>
          </a:bodyPr>
          <a:lstStyle/>
          <a:p>
            <a:pPr algn="ctr"/>
            <a:r>
              <a:rPr lang="en-US" sz="7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FCTC implementation in Thailand,2016</a:t>
            </a:r>
            <a:endParaRPr lang="th-TH" sz="7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7287" y="10146400"/>
            <a:ext cx="12365886" cy="6012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79998"/>
            <a:r>
              <a:rPr lang="th-TH" sz="3307" dirty="0">
                <a:solidFill>
                  <a:srgbClr val="000000"/>
                </a:solidFill>
              </a:rPr>
              <a:t>ที่มา</a:t>
            </a:r>
            <a:r>
              <a:rPr lang="en-US" sz="3307" dirty="0">
                <a:solidFill>
                  <a:srgbClr val="000000"/>
                </a:solidFill>
              </a:rPr>
              <a:t>: </a:t>
            </a:r>
            <a:r>
              <a:rPr lang="th-TH" sz="3307" dirty="0">
                <a:solidFill>
                  <a:srgbClr val="000000"/>
                </a:solidFill>
              </a:rPr>
              <a:t>รายงานผลการประเมินการปฏิบัติตามกรอบอนุสัญญาว่าด้วยการควบคุมยาสูบของประเทศไทย 2559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678678" y="10039739"/>
            <a:ext cx="429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54178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rgbClr val="F1F0DF"/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2"/>
          <p:cNvSpPr>
            <a:spLocks noGrp="1"/>
          </p:cNvSpPr>
          <p:nvPr>
            <p:ph type="title"/>
          </p:nvPr>
        </p:nvSpPr>
        <p:spPr>
          <a:xfrm>
            <a:off x="615463" y="365083"/>
            <a:ext cx="13258800" cy="806262"/>
          </a:xfrm>
        </p:spPr>
        <p:txBody>
          <a:bodyPr>
            <a:normAutofit fontScale="90000"/>
          </a:bodyPr>
          <a:lstStyle/>
          <a:p>
            <a:pPr algn="ctr"/>
            <a:r>
              <a:rPr lang="th-TH" b="1" dirty="0" smtClean="0">
                <a:solidFill>
                  <a:schemeClr val="tx1"/>
                </a:solidFill>
                <a:cs typeface="+mn-cs"/>
              </a:rPr>
              <a:t>อัตราการบริโภคยาสูบแยกตามกลุ่มอายุ 2534 - 2558</a:t>
            </a:r>
            <a:endParaRPr lang="en-US" b="1" dirty="0" smtClean="0">
              <a:solidFill>
                <a:schemeClr val="tx1"/>
              </a:solidFill>
              <a:cs typeface="+mn-cs"/>
            </a:endParaRPr>
          </a:p>
        </p:txBody>
      </p:sp>
      <p:sp>
        <p:nvSpPr>
          <p:cNvPr id="1536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3425">
                <a:solidFill>
                  <a:schemeClr val="tx1"/>
                </a:solidFill>
                <a:latin typeface="Verdana" panose="020B0604030504040204" pitchFamily="34" charset="0"/>
                <a:cs typeface="Angsana New" panose="02020603050405020304" pitchFamily="18" charset="-34"/>
              </a:defRPr>
            </a:lvl1pPr>
            <a:lvl2pPr marL="877498" indent="-337499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953">
                <a:solidFill>
                  <a:schemeClr val="tx1"/>
                </a:solidFill>
                <a:latin typeface="Verdana" panose="020B0604030504040204" pitchFamily="34" charset="0"/>
                <a:cs typeface="Angsana New" panose="02020603050405020304" pitchFamily="18" charset="-34"/>
              </a:defRPr>
            </a:lvl2pPr>
            <a:lvl3pPr marL="1349997" indent="-269999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598">
                <a:solidFill>
                  <a:schemeClr val="tx1"/>
                </a:solidFill>
                <a:latin typeface="Verdana" panose="020B0604030504040204" pitchFamily="34" charset="0"/>
                <a:cs typeface="Angsana New" panose="02020603050405020304" pitchFamily="18" charset="-34"/>
              </a:defRPr>
            </a:lvl3pPr>
            <a:lvl4pPr marL="1889996" indent="-269999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244">
                <a:solidFill>
                  <a:schemeClr val="tx1"/>
                </a:solidFill>
                <a:latin typeface="Verdana" panose="020B0604030504040204" pitchFamily="34" charset="0"/>
                <a:cs typeface="Angsana New" panose="02020603050405020304" pitchFamily="18" charset="-34"/>
              </a:defRPr>
            </a:lvl4pPr>
            <a:lvl5pPr marL="2429995" indent="-269999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2244">
                <a:solidFill>
                  <a:schemeClr val="tx1"/>
                </a:solidFill>
                <a:latin typeface="Verdana" panose="020B0604030504040204" pitchFamily="34" charset="0"/>
                <a:cs typeface="Angsana New" panose="02020603050405020304" pitchFamily="18" charset="-34"/>
              </a:defRPr>
            </a:lvl5pPr>
            <a:lvl6pPr marL="2969994" indent="-269999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2244">
                <a:solidFill>
                  <a:schemeClr val="tx1"/>
                </a:solidFill>
                <a:latin typeface="Verdana" panose="020B0604030504040204" pitchFamily="34" charset="0"/>
                <a:cs typeface="Angsana New" panose="02020603050405020304" pitchFamily="18" charset="-34"/>
              </a:defRPr>
            </a:lvl6pPr>
            <a:lvl7pPr marL="3509993" indent="-269999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2244">
                <a:solidFill>
                  <a:schemeClr val="tx1"/>
                </a:solidFill>
                <a:latin typeface="Verdana" panose="020B0604030504040204" pitchFamily="34" charset="0"/>
                <a:cs typeface="Angsana New" panose="02020603050405020304" pitchFamily="18" charset="-34"/>
              </a:defRPr>
            </a:lvl7pPr>
            <a:lvl8pPr marL="4049992" indent="-269999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2244">
                <a:solidFill>
                  <a:schemeClr val="tx1"/>
                </a:solidFill>
                <a:latin typeface="Verdana" panose="020B0604030504040204" pitchFamily="34" charset="0"/>
                <a:cs typeface="Angsana New" panose="02020603050405020304" pitchFamily="18" charset="-34"/>
              </a:defRPr>
            </a:lvl8pPr>
            <a:lvl9pPr marL="4589991" indent="-269999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2244">
                <a:solidFill>
                  <a:schemeClr val="tx1"/>
                </a:solidFill>
                <a:latin typeface="Verdana" panose="020B060403050404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0155E8E-D2A4-401C-8622-3DA5B6299EE2}" type="slidenum">
              <a:rPr lang="th-TH" altLang="th-TH" sz="1417">
                <a:solidFill>
                  <a:prstClr val="blac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th-TH" altLang="th-TH" sz="1417">
              <a:solidFill>
                <a:prstClr val="black"/>
              </a:solidFill>
            </a:endParaRPr>
          </a:p>
        </p:txBody>
      </p:sp>
      <p:sp>
        <p:nvSpPr>
          <p:cNvPr id="15365" name="Rectangle 2"/>
          <p:cNvSpPr>
            <a:spLocks noChangeArrowheads="1"/>
          </p:cNvSpPr>
          <p:nvPr/>
        </p:nvSpPr>
        <p:spPr bwMode="auto">
          <a:xfrm>
            <a:off x="515519" y="9477947"/>
            <a:ext cx="12970583" cy="819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Verdana" panose="020B060403050404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Verdana" panose="020B060403050404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Verdana" panose="020B060403050404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h-TH" sz="2362" dirty="0">
                <a:solidFill>
                  <a:prstClr val="black"/>
                </a:solidFill>
                <a:cs typeface="DilleniaUPC" panose="02020603050405020304" pitchFamily="18" charset="-34"/>
              </a:rPr>
              <a:t>ที่มา: สำนักงานสถิติแห่งชาติ: โครงการสำรวจอนามัยและสวัสดิการ พ.ศ.2534, 2539, 2544, 2552, 2556 และ 2558 และโครงการสำรวจพฤติกรรมการสูบบุหรี่และดื่มสุรา พ.ศ.2547, 2550, 2554 และ 2557</a:t>
            </a:r>
          </a:p>
        </p:txBody>
      </p:sp>
      <p:pic>
        <p:nvPicPr>
          <p:cNvPr id="15366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228" y="1459523"/>
            <a:ext cx="14239270" cy="7730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3678678" y="10039739"/>
            <a:ext cx="429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13716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rgbClr val="F1F0DF"/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1731" y="481231"/>
            <a:ext cx="11880175" cy="1713518"/>
          </a:xfrm>
        </p:spPr>
        <p:txBody>
          <a:bodyPr>
            <a:noAutofit/>
          </a:bodyPr>
          <a:lstStyle/>
          <a:p>
            <a:pPr algn="ctr"/>
            <a:r>
              <a:rPr lang="th-TH" sz="6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บริบทที่เปลี่ยนแปลง</a:t>
            </a:r>
            <a:r>
              <a:rPr lang="th-TH" sz="6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th-TH" sz="6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th-TH" sz="6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80932"/>
            <a:ext cx="12495798" cy="91626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h-TH" sz="4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1.) พระราชบัญญัติภาษีสรรพสามิต พ.ศ.</a:t>
            </a:r>
            <a:r>
              <a:rPr lang="en-US" sz="4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2560 (</a:t>
            </a:r>
            <a:r>
              <a:rPr lang="th-TH" sz="4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มีผล 16 ก.ย.60)</a:t>
            </a:r>
            <a:endParaRPr lang="th-TH" sz="4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564075" indent="-457200"/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คำ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นิยามของยาสูบ มีการเพิ่มเติมคำนิยามของ”ยาสูบ”เพื่อครอบคลุมผลิตภัณฑ์ยาสูบที่ออก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ใหม่</a:t>
            </a:r>
          </a:p>
          <a:p>
            <a:pPr marL="564075" indent="-457200"/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การคำนวณภาษีเปลี่ยนจากเดิมคำนวณโดยใช้ราคาหน้าโรงงานมาเป็นราคาขายปลีกแนะนำ โดยคิดตามราคาและปริมาณเพื่อให้การจัดเก็บสะท้อนราคาที่แท้จริง มีความทันสมัยตามมาตรฐานสากล โปร่งใสและเป็นธรรมมากขึ้น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564075" indent="-457200"/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การจัดเก็บภาษี จัดเก็บภาษีแบบผสมทั้งตามปริมาณและ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มูลค่า</a:t>
            </a:r>
          </a:p>
          <a:p>
            <a:pPr marL="564075" indent="-457200"/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ห้าม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แบ่งขายยาสูบ ต้องขายตามขนาดซองที่ได้เสียภาษีแล้วเพื่อป้องกันนักสูบหน้า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ใหม่</a:t>
            </a:r>
          </a:p>
          <a:p>
            <a:pPr marL="564075" indent="-457200"/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เก็บ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ภาษียาสูบทุกพันธ์ เพื่อลดการหลีกเลี่ยง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ภาษี</a:t>
            </a:r>
          </a:p>
          <a:p>
            <a:pPr marL="106875" indent="0">
              <a:buNone/>
            </a:pPr>
            <a:r>
              <a:rPr lang="th-TH" sz="4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4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.) พระราชบัญญัติควบคุมผลิตภัณฑ์ยาสูบ พ.ศ. 2560 (มีผล 14 กรกฎาคม 2560)</a:t>
            </a:r>
          </a:p>
          <a:p>
            <a:pPr marL="564075" lvl="0" indent="-457200">
              <a:buClr>
                <a:srgbClr val="E78712"/>
              </a:buClr>
            </a:pPr>
            <a:r>
              <a:rPr lang="th-TH" sz="3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เพิ่มเติมคำนิยามของ”ยาสูบ”เพื่อครอบคลุม</a:t>
            </a:r>
            <a:r>
              <a:rPr lang="th-TH" sz="3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ผลิตภัณฑ์ที่มีส่วนผสมนิโคติน ยกเว้นยา</a:t>
            </a:r>
            <a:endParaRPr lang="th-TH" sz="3600" dirty="0">
              <a:solidFill>
                <a:prstClr val="black">
                  <a:lumMod val="75000"/>
                  <a:lumOff val="25000"/>
                </a:prst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564075" lvl="0" indent="-457200">
              <a:buClr>
                <a:srgbClr val="E78712"/>
              </a:buClr>
            </a:pPr>
            <a:r>
              <a:rPr lang="th-TH" sz="3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ห้ามขายให้บุคคลอายุต่ำกว่า 20 ปี</a:t>
            </a:r>
          </a:p>
          <a:p>
            <a:pPr marL="564075" lvl="0" indent="-457200">
              <a:buClr>
                <a:srgbClr val="E78712"/>
              </a:buClr>
            </a:pPr>
            <a:r>
              <a:rPr lang="th-TH" sz="3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ห้าม</a:t>
            </a:r>
            <a:r>
              <a:rPr lang="th-TH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แบ่ง</a:t>
            </a:r>
            <a:r>
              <a:rPr lang="th-TH" sz="3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ขายบุหรี่ซิกาแรต</a:t>
            </a:r>
          </a:p>
          <a:p>
            <a:pPr marL="564075" lvl="0" indent="-457200">
              <a:buClr>
                <a:srgbClr val="E78712"/>
              </a:buClr>
            </a:pPr>
            <a:r>
              <a:rPr lang="th-TH" sz="3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ห้ามอุตสาหกรรมยาสูบทำ </a:t>
            </a:r>
            <a:r>
              <a:rPr lang="en-US" sz="3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CSR</a:t>
            </a:r>
          </a:p>
          <a:p>
            <a:pPr marL="564075" lvl="0" indent="-457200">
              <a:buClr>
                <a:srgbClr val="E78712"/>
              </a:buClr>
            </a:pPr>
            <a:r>
              <a:rPr lang="th-TH" sz="3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ห้ามขายในสถานที่กำหนด เช่น ศาสนสถาน, สถานศึกษา, สถานพยาบาล ร้านยา, สวนสาธารณะ</a:t>
            </a:r>
            <a:endParaRPr lang="th-TH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13678678" y="10039739"/>
            <a:ext cx="429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701113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rgbClr val="F1F0DF"/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8457" y="520734"/>
            <a:ext cx="13019314" cy="2017105"/>
          </a:xfrm>
        </p:spPr>
        <p:txBody>
          <a:bodyPr/>
          <a:lstStyle/>
          <a:p>
            <a:r>
              <a:rPr lang="en-US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I.</a:t>
            </a: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การวิเคราะห์ความรู้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ส่วนขาดเพื่อสนับสนุนการออก</a:t>
            </a: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กฎหมาย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013" y="1463261"/>
            <a:ext cx="12730752" cy="8454557"/>
          </a:xfrm>
        </p:spPr>
        <p:txBody>
          <a:bodyPr>
            <a:noAutofit/>
          </a:bodyPr>
          <a:lstStyle/>
          <a:p>
            <a:pPr marL="0" indent="0" algn="thaiDist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1.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กฎหมายลำดับรองตามพระราชบัญญัติควบคุมผลิตภัณฑ์ยาสูบ พ.ศ. 2560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ที่ควรผลักดันเพิ่มเติม </a:t>
            </a:r>
          </a:p>
          <a:p>
            <a:pPr algn="thaiDist">
              <a:buFont typeface="Wingdings" panose="05000000000000000000" pitchFamily="2" charset="2"/>
              <a:buChar char="§"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หมวด 4 การควบคุมผลิตภัณฑ์ยาสูบ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มาตรา 29, 31, 34, 36, 37, 38, 39, 40 เช่น สถานที่ห้ามขาย, ช่องทางการโฆษณาใหม่, ผลิตภัณฑ์สูบเอาควัน, วิธีการแสดงชื่อและราคาณ จุดขาย, สื่อรณรงค์ณจุดขาย, </a:t>
            </a:r>
            <a:r>
              <a:rPr lang="th-TH" sz="36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การกำหนดส่วนประกอบและสารที่เกิดจากการเผาไหม้ของส่วนประกอบ, ซองบุหรี่ปราศสีสัน, การห้ามผลิตและนำเข้าผลิตภัณฑ์ประเภทต่างๆ, ระเบียบวิธีการรายงานข้อมูลธุรกิจของอุตสาหกรรมยาสูบ</a:t>
            </a:r>
          </a:p>
          <a:p>
            <a:pPr algn="thaiDist">
              <a:buFont typeface="Wingdings" panose="05000000000000000000" pitchFamily="2" charset="2"/>
              <a:buChar char="§"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หมวด 5 การคุ้มครองสุขภาพของผู้ไม่สูบบุหรี่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มาตรา 41, 43, 44, 45 เช่น ชื่อสถานที่ใหม่ที่ควรประกาศเป็นเขตปลอดบุหรี่และหน้าที่ของผู้ดำเนินการของสถานที่นั้น, </a:t>
            </a:r>
          </a:p>
          <a:p>
            <a:pPr algn="thaiDist">
              <a:buFont typeface="Wingdings" panose="05000000000000000000" pitchFamily="2" charset="2"/>
              <a:buChar char="§"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หมวด 6 หมวดพนักงานเจ้าหน้าที่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มาตรา 47, 49, 51 เช่น วิธีขั้นตอนการออกใบสั่งเพื่อชำระ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ค่าปรับ</a:t>
            </a:r>
          </a:p>
          <a:p>
            <a:pPr marL="0" indent="0">
              <a:buNone/>
            </a:pPr>
            <a:r>
              <a:rPr lang="th-TH" sz="3600" b="1" dirty="0">
                <a:solidFill>
                  <a:schemeClr val="tx1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2. มาตรการว่าด้วยการปกป้องนโยบายสาธารณสุขเกี่ยวกับการควบคุมยาสูบจากการแทรกแซงของธุรกิจและผู้มีส่วนได้เสียของอุตสาหกรรมยาสูบ </a:t>
            </a:r>
            <a:r>
              <a:rPr lang="th-TH" sz="3600" dirty="0">
                <a:solidFill>
                  <a:schemeClr val="tx1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ตามแนวทางปฏิบัติงานของ </a:t>
            </a:r>
            <a:r>
              <a:rPr lang="en-US" sz="3600" b="1" dirty="0">
                <a:solidFill>
                  <a:schemeClr val="tx1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FCTC </a:t>
            </a:r>
            <a:r>
              <a:rPr lang="th-TH" sz="3600" b="1" dirty="0">
                <a:solidFill>
                  <a:schemeClr val="tx1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มาตรา 5.3 </a:t>
            </a:r>
            <a:r>
              <a:rPr lang="th-TH" sz="3600" dirty="0">
                <a:solidFill>
                  <a:schemeClr val="tx1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สมควรมีการดำเนินการผลักดัน มาตรการนี้ให้อยู่ในรูปแบบของระเบียบสำนักนายกรัฐมนตรีเพื่อให้มีผลผูกพันทุกหน่วยงานภาครัฐ  และให้มีการประกาศในราชกิจจานุเบกษาเพื่อให้</a:t>
            </a:r>
            <a:r>
              <a:rPr lang="th-TH" sz="3600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เป็นที่ทราบแก่อุตสาหกรรมยาสูบและประชาชนทั่วไป</a:t>
            </a:r>
          </a:p>
          <a:p>
            <a:pPr marL="0" indent="854998" algn="thaiDist">
              <a:buNone/>
            </a:pPr>
            <a:endParaRPr lang="th-TH" sz="3600" dirty="0">
              <a:latin typeface="TH SarabunPSK" panose="020B0500040200020003" pitchFamily="34" charset="-34"/>
              <a:ea typeface="Times New Roman" panose="02020603050405020304" pitchFamily="18" charset="0"/>
              <a:cs typeface="TH SarabunPSK" panose="020B0500040200020003" pitchFamily="34" charset="-34"/>
            </a:endParaRPr>
          </a:p>
          <a:p>
            <a:pPr marL="0" indent="0" algn="thaiDist">
              <a:buNone/>
            </a:pPr>
            <a:endParaRPr lang="th-TH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678678" y="10039739"/>
            <a:ext cx="5225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11</a:t>
            </a:r>
            <a:endParaRPr lang="en-US" sz="2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8014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rgbClr val="F1F0DF"/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4915" y="0"/>
            <a:ext cx="12132420" cy="2017105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II.</a:t>
            </a:r>
            <a:r>
              <a:rPr lang="th-TH" b="1" dirty="0" smtClean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ความรู้</a:t>
            </a:r>
            <a:r>
              <a:rPr lang="th-TH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เพื่อสนับสนุนนโยบายใหม่และการบังคับ</a:t>
            </a:r>
            <a:r>
              <a:rPr lang="th-TH" b="1" dirty="0" smtClean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ใช้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901" y="895739"/>
            <a:ext cx="13734661" cy="9380803"/>
          </a:xfrm>
        </p:spPr>
        <p:txBody>
          <a:bodyPr>
            <a:noAutofit/>
          </a:bodyPr>
          <a:lstStyle/>
          <a:p>
            <a:pPr marL="0" indent="0" algn="thaiDist">
              <a:spcBef>
                <a:spcPts val="0"/>
              </a:spcBef>
              <a:buNone/>
            </a:pPr>
            <a:r>
              <a:rPr lang="th-TH" b="1" dirty="0">
                <a:solidFill>
                  <a:prstClr val="black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1. </a:t>
            </a:r>
            <a:r>
              <a:rPr lang="th-TH" sz="3600" b="1" dirty="0">
                <a:solidFill>
                  <a:prstClr val="black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การติดตามประเมินผล ของพระราชบัญญัติควบคุมผลิตภัณฑ์ยาสูบ พ.ศ. 2560 </a:t>
            </a:r>
          </a:p>
          <a:p>
            <a:pPr lvl="1" algn="thaiDist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th-TH" sz="3200" dirty="0">
                <a:solidFill>
                  <a:prstClr val="black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การอุปถัมภ์เพื่อสร้างภาพลักษณ์ของอุตสาหกรรมยาสูบ</a:t>
            </a:r>
          </a:p>
          <a:p>
            <a:pPr lvl="1" algn="thaiDist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th-TH" sz="3200" dirty="0">
                <a:solidFill>
                  <a:prstClr val="black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การขายผลิตภัณฑ์ยาสูบทางสื่ออินเทอร์เนต หรือ เครือข่ายคอมพิวเตอร์</a:t>
            </a:r>
          </a:p>
          <a:p>
            <a:pPr lvl="1" algn="thaiDist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th-TH" sz="3200" dirty="0">
                <a:solidFill>
                  <a:prstClr val="black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การห้ามขายบุหรี่ให้ผู้ที่อายุต่ำกว่า 20 ปี และการห้ามขายแบ่งซอง จำนวนหรืออัตราสถานที่กระทำผิดเรื่องสถานที่ปลอด</a:t>
            </a:r>
            <a:r>
              <a:rPr lang="th-TH" sz="3200" dirty="0" smtClean="0">
                <a:solidFill>
                  <a:prstClr val="black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บุหรี่</a:t>
            </a:r>
          </a:p>
          <a:p>
            <a:pPr lvl="1" algn="thaiDist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กลไกควบคุมยาสูบตามที่กำหนดในกฎหมาย ได้แก่ คณะกรรมการควบคุมผลิตภัณฑ์ยาสูบแห่งชาติ, คณะกรรมการควบคุมผลิตภัณฑ์ยาสูบระดับจังหวัด และคณะกรรมการควบคุมผลิตภัณฑ์ยาสูบกรุงเทพมหานคร ในประเด็น ลักษณะการดำเนินงาน  ผลการดำเนินงาน  ปัจจัยที่ทำให้ดำเนินการอย่างมี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ประสิทธิภาพ</a:t>
            </a:r>
            <a:endParaRPr lang="en-US" sz="3200" dirty="0">
              <a:solidFill>
                <a:prstClr val="black"/>
              </a:solidFill>
              <a:latin typeface="TH SarabunPSK" panose="020B0500040200020003" pitchFamily="34" charset="-34"/>
              <a:ea typeface="Times New Roman" panose="02020603050405020304" pitchFamily="18" charset="0"/>
              <a:cs typeface="TH SarabunPSK" panose="020B0500040200020003" pitchFamily="34" charset="-34"/>
            </a:endParaRPr>
          </a:p>
          <a:p>
            <a:pPr marL="0" indent="0" algn="thaiDist">
              <a:spcBef>
                <a:spcPts val="0"/>
              </a:spcBef>
              <a:buNone/>
            </a:pPr>
            <a:r>
              <a:rPr lang="en-US" sz="3600" b="1" dirty="0">
                <a:solidFill>
                  <a:prstClr val="black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2. </a:t>
            </a:r>
            <a:r>
              <a:rPr lang="th-TH" sz="3600" b="1" dirty="0">
                <a:solidFill>
                  <a:prstClr val="black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การติดตามประเมินผล พรบ.สรรพสามิต พ.ศ.2560</a:t>
            </a:r>
          </a:p>
          <a:p>
            <a:pPr lvl="1" algn="thaiDist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th-TH" sz="3200" dirty="0">
                <a:solidFill>
                  <a:prstClr val="black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ค่าความยืดหยุ่นของอุปสงค์การบริโภคยาสูบต่อราคา</a:t>
            </a:r>
            <a:r>
              <a:rPr lang="en-US" sz="3200" dirty="0">
                <a:solidFill>
                  <a:prstClr val="black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:</a:t>
            </a:r>
            <a:r>
              <a:rPr lang="th-TH" sz="3200" dirty="0">
                <a:solidFill>
                  <a:prstClr val="black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 ยาเส้น, บุหรี่ราคาถูก, ราคากลาง, บุหรี่พรีเมี่ยม เพื่อดูการเลิกใช้ และ </a:t>
            </a:r>
            <a:r>
              <a:rPr lang="en-US" sz="3200" dirty="0">
                <a:solidFill>
                  <a:prstClr val="black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Down trading effect </a:t>
            </a:r>
            <a:endParaRPr lang="th-TH" sz="3200" dirty="0">
              <a:solidFill>
                <a:prstClr val="black"/>
              </a:solidFill>
              <a:latin typeface="TH SarabunPSK" panose="020B0500040200020003" pitchFamily="34" charset="-34"/>
              <a:ea typeface="Times New Roman" panose="02020603050405020304" pitchFamily="18" charset="0"/>
              <a:cs typeface="TH SarabunPSK" panose="020B0500040200020003" pitchFamily="34" charset="-34"/>
            </a:endParaRPr>
          </a:p>
          <a:p>
            <a:pPr lvl="1" algn="thaiDist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th-TH" sz="3200" dirty="0">
                <a:solidFill>
                  <a:prstClr val="black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ผลกระทบของการปรับโครงสร้างและอัตราภาษีสรรพสามิต 16 ก.ย.2560</a:t>
            </a:r>
          </a:p>
          <a:p>
            <a:pPr lvl="1" algn="thaiDist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th-TH" sz="3200" dirty="0">
                <a:solidFill>
                  <a:prstClr val="black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การปรับตัวของธุรกิจยาสูบ หลังประกาศกฎกระทรวงการคลังเรื่องอัตราภาษี 16 ก.ย.2560</a:t>
            </a:r>
            <a:endParaRPr lang="th-TH" sz="3200" b="1" dirty="0">
              <a:solidFill>
                <a:prstClr val="black"/>
              </a:solidFill>
              <a:latin typeface="TH SarabunPSK" panose="020B0500040200020003" pitchFamily="34" charset="-34"/>
              <a:ea typeface="Times New Roman" panose="02020603050405020304" pitchFamily="18" charset="0"/>
              <a:cs typeface="TH SarabunPSK" panose="020B0500040200020003" pitchFamily="34" charset="-34"/>
            </a:endParaRPr>
          </a:p>
          <a:p>
            <a:pPr marL="0" indent="0" algn="thaiDist">
              <a:spcBef>
                <a:spcPts val="0"/>
              </a:spcBef>
              <a:buNone/>
            </a:pPr>
            <a:r>
              <a:rPr lang="th-TH" sz="3600" b="1" dirty="0">
                <a:solidFill>
                  <a:prstClr val="black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3. การควบคุมการค้าผลิตภัณฑ์ยาสูบผิดกฎหมาย</a:t>
            </a:r>
            <a:endParaRPr lang="en-US" sz="3600" b="1" dirty="0">
              <a:solidFill>
                <a:prstClr val="black"/>
              </a:solidFill>
              <a:latin typeface="TH SarabunPSK" panose="020B0500040200020003" pitchFamily="34" charset="-34"/>
              <a:ea typeface="Times New Roman" panose="02020603050405020304" pitchFamily="18" charset="0"/>
              <a:cs typeface="TH SarabunPSK" panose="020B0500040200020003" pitchFamily="34" charset="-34"/>
            </a:endParaRPr>
          </a:p>
          <a:p>
            <a:pPr lvl="1" algn="thaiDist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th-TH" sz="3200" dirty="0">
                <a:solidFill>
                  <a:prstClr val="black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การติดตามการลักลอบนำเข้าบุหรี่อิเล็กทรอนิกส์ มอระกู่ มอระกู่ไฟฟ้า</a:t>
            </a:r>
          </a:p>
          <a:p>
            <a:pPr lvl="1" algn="thaiDist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th-TH" sz="3200" dirty="0">
                <a:solidFill>
                  <a:prstClr val="black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ศึกษาเฝ้าระวังการลักลอบบุหรี่หนีภาษีของประเทศไทย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 algn="thaiDist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th-TH" sz="3200" dirty="0">
                <a:solidFill>
                  <a:prstClr val="black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ติดตามการค้ายาสูบผิดกฎหมาย และข้อเสนอในการปรับปรุงขั้นตอนกระบวนการ เพื่อสนับสนุนการบังคับใช้กฎหมาย</a:t>
            </a:r>
          </a:p>
          <a:p>
            <a:pPr lvl="1" algn="thaiDist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th-TH" sz="3200" dirty="0">
                <a:solidFill>
                  <a:prstClr val="black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การประมาณการผลกระทบหากไทยเข้าร่วมเป็นภาคีของพิธีสารว่าด้วยการค้าผลิตภัณฑ์ยาสูบผิดกฎหมาย</a:t>
            </a:r>
          </a:p>
          <a:p>
            <a:pPr lvl="1" algn="thaiDist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th-TH" sz="3200" dirty="0">
                <a:solidFill>
                  <a:prstClr val="black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ศึกษาความน่าจะเป็นในการยกเลิกการเว้นอากรผลิตภัณฑ์ยาสูบในเขตปลอดภาษี (</a:t>
            </a:r>
            <a:r>
              <a:rPr lang="en-US" sz="3200" dirty="0">
                <a:solidFill>
                  <a:prstClr val="black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Duty free) </a:t>
            </a:r>
            <a:r>
              <a:rPr lang="th-TH" sz="3200" dirty="0">
                <a:solidFill>
                  <a:prstClr val="black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ของประเทศไทย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809305" y="10276543"/>
            <a:ext cx="5225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13</a:t>
            </a:r>
            <a:endParaRPr lang="en-US" sz="2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38141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831" y="1"/>
            <a:ext cx="13325506" cy="807720"/>
          </a:xfrm>
        </p:spPr>
        <p:txBody>
          <a:bodyPr>
            <a:normAutofit fontScale="90000"/>
          </a:bodyPr>
          <a:lstStyle/>
          <a:p>
            <a:pPr lvl="1" algn="ctr" defTabSz="719999" rtl="0">
              <a:spcBef>
                <a:spcPct val="0"/>
              </a:spcBef>
            </a:pPr>
            <a:r>
              <a:rPr lang="en-US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III.</a:t>
            </a:r>
            <a:r>
              <a:rPr lang="th-TH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ความรู้ประเด็นสาขาอื่นๆ</a:t>
            </a:r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ข้างเคียงที่สามารถใช้ควบคุมยาสูบ</a:t>
            </a:r>
            <a:r>
              <a:rPr lang="th-TH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ได้</a:t>
            </a:r>
            <a:endParaRPr lang="en-US" sz="4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" y="924295"/>
            <a:ext cx="14066520" cy="9875468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th-TH" sz="3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ด้าน</a:t>
            </a:r>
            <a:r>
              <a:rPr lang="th-TH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เกษตรกรปลูกพืช</a:t>
            </a:r>
            <a:r>
              <a:rPr lang="th-TH" sz="3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ยาสูบ </a:t>
            </a:r>
            <a:endParaRPr lang="en-US" sz="3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spcBef>
                <a:spcPts val="600"/>
              </a:spcBef>
            </a:pP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เปรียบเทียบด้านเศรษฐศาสตร์ ที่รวมถึง ต้นทุน รายได้ ของเกษตรกรผู้ปลูกพืชยาสูบเทียบกับเกษตรกรที่ปลูกพืชอื่น และวิธีจัดการความเสี่ยงด้านการเงินของเกษตรกรในการปลูก </a:t>
            </a:r>
            <a:r>
              <a:rPr lang="th-TH" sz="3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พืช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ชนิดอื่น </a:t>
            </a:r>
            <a:endParaRPr lang="th-TH" sz="3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spcBef>
                <a:spcPts val="600"/>
              </a:spcBef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เฝ้าระวังหรือระบบติดตามและตรวจสอบพื้นที่เพาะปลูกยาสูบ โดยเปรียบเทียบกับพื้นที่อื่นที่ไม่ได้ทำการเพาะปลูก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ยาสูบ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th-TH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ด้านสิ่งแวดล้อม</a:t>
            </a:r>
          </a:p>
          <a:p>
            <a:pPr lvl="1">
              <a:spcBef>
                <a:spcPts val="600"/>
              </a:spcBef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ขยะก้นกรอง</a:t>
            </a:r>
          </a:p>
          <a:p>
            <a:pPr lvl="1">
              <a:spcBef>
                <a:spcPts val="600"/>
              </a:spcBef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ไฟไหม้จากบุหรี่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90000" indent="0">
              <a:spcBef>
                <a:spcPts val="600"/>
              </a:spcBef>
              <a:buNone/>
            </a:pPr>
            <a:r>
              <a:rPr lang="th-TH" sz="3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ด้าน</a:t>
            </a:r>
            <a:r>
              <a:rPr lang="th-TH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การศึกษา</a:t>
            </a:r>
          </a:p>
          <a:p>
            <a:pPr lvl="1"/>
            <a:r>
              <a:rPr lang="th-TH" sz="35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นวัตกรรมการ</a:t>
            </a:r>
            <a:r>
              <a:rPr lang="th-TH" sz="35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ติดตามและประเมินผลที่เกิดจากกิจกรรมให้การศึกษาและการสื่อสาร</a:t>
            </a:r>
            <a:r>
              <a:rPr lang="en-US" sz="35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(education and communication) </a:t>
            </a:r>
            <a:r>
              <a:rPr lang="th-TH" sz="35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ในกลุ่มเป้าหมายที่แตกต่างกัน เช่น เพศ </a:t>
            </a:r>
            <a:r>
              <a:rPr lang="th-TH" sz="35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การศึกษา ภาษา ศาสนา </a:t>
            </a:r>
            <a:r>
              <a:rPr lang="th-TH" sz="35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และวัฒนธรรม เป็นต้น</a:t>
            </a:r>
            <a:endParaRPr lang="en-US" sz="35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90000" indent="0">
              <a:spcBef>
                <a:spcPts val="600"/>
              </a:spcBef>
              <a:buNone/>
            </a:pPr>
            <a:r>
              <a:rPr lang="th-TH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ด้านคุ้มครองสิทธิ์</a:t>
            </a:r>
          </a:p>
          <a:p>
            <a:pPr lvl="1"/>
            <a:r>
              <a:rPr lang="th-TH" sz="35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sz="35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ปกป้องและเรียกร้องสิทธิผู้ไม่สูบบุหรี่ในที่</a:t>
            </a:r>
            <a:r>
              <a:rPr lang="th-TH" sz="35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ทำงาน</a:t>
            </a:r>
          </a:p>
          <a:p>
            <a:pPr marL="90000" indent="0">
              <a:spcBef>
                <a:spcPts val="600"/>
              </a:spcBef>
              <a:buNone/>
            </a:pPr>
            <a:r>
              <a:rPr lang="th-TH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ด้านสังคมและเศรษฐกิจ</a:t>
            </a:r>
            <a:endParaRPr lang="en-US" sz="3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/>
            <a:r>
              <a:rPr lang="th-TH" sz="35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sz="35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วิเคราะห์เปรียบเทียบในระดับชาติและนานาชาติ ในระบบเฝ้าระวังเกี่ยวกับปริมาณ รูปแบบ ปัจจัย และผลกระทบของการบริโภคยาสูบ รวมถึงตัวชี้วัดทางสังคมและเศรษฐกิจ </a:t>
            </a:r>
            <a:endParaRPr lang="th-TH" sz="35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/>
            <a:r>
              <a:rPr lang="en-GB" sz="35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Cost-saving of implementing MPOWER schemes in Thailand </a:t>
            </a:r>
            <a:endParaRPr lang="th-TH" sz="35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spcBef>
                <a:spcPts val="600"/>
              </a:spcBef>
              <a:buNone/>
            </a:pPr>
            <a:endParaRPr lang="en-US" sz="3315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spcBef>
                <a:spcPts val="600"/>
              </a:spcBef>
              <a:buNone/>
            </a:pP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43215469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1_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812</TotalTime>
  <Words>1211</Words>
  <Application>Microsoft Office PowerPoint</Application>
  <PresentationFormat>Custom</PresentationFormat>
  <Paragraphs>80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20" baseType="lpstr">
      <vt:lpstr>Angsana New</vt:lpstr>
      <vt:lpstr>Arial</vt:lpstr>
      <vt:lpstr>Calibri</vt:lpstr>
      <vt:lpstr>Century Gothic</vt:lpstr>
      <vt:lpstr>DilleniaUPC</vt:lpstr>
      <vt:lpstr>TH SarabunPSK</vt:lpstr>
      <vt:lpstr>Times New Roman</vt:lpstr>
      <vt:lpstr>Verdana</vt:lpstr>
      <vt:lpstr>Wingdings</vt:lpstr>
      <vt:lpstr>Wingdings 3</vt:lpstr>
      <vt:lpstr>Wisp</vt:lpstr>
      <vt:lpstr>1_Wisp</vt:lpstr>
      <vt:lpstr>ศจย.ประกาศหัวข้อวิจัยเพื่อขอรับทุนสนับสนุนวิจัย พ.ศ.2561</vt:lpstr>
      <vt:lpstr>PowerPoint Presentation</vt:lpstr>
      <vt:lpstr>FCTC implementation in Thailand,2016</vt:lpstr>
      <vt:lpstr>อัตราการบริโภคยาสูบแยกตามกลุ่มอายุ 2534 - 2558</vt:lpstr>
      <vt:lpstr>บริบทที่เปลี่ยนแปลง </vt:lpstr>
      <vt:lpstr>I.การวิเคราะห์ความรู้ส่วนขาดเพื่อสนับสนุนการออกกฎหมาย</vt:lpstr>
      <vt:lpstr>II.ความรู้เพื่อสนับสนุนนโยบายใหม่และการบังคับใช้</vt:lpstr>
      <vt:lpstr>III.ความรู้ประเด็นสาขาอื่นๆข้างเคียงที่สามารถใช้ควบคุมยาสูบได้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กระบวนการกำหนดโจทย์วิจัย  ด้านควบคุมยาสูบ</dc:title>
  <dc:creator>Windows User</dc:creator>
  <cp:lastModifiedBy>Walailak University</cp:lastModifiedBy>
  <cp:revision>57</cp:revision>
  <dcterms:created xsi:type="dcterms:W3CDTF">2017-09-21T03:50:27Z</dcterms:created>
  <dcterms:modified xsi:type="dcterms:W3CDTF">2017-11-02T01:49:07Z</dcterms:modified>
</cp:coreProperties>
</file>