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57" r:id="rId4"/>
    <p:sldId id="256" r:id="rId5"/>
    <p:sldId id="259" r:id="rId6"/>
    <p:sldId id="262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226D-6018-4644-9224-9BD3D96E5AA4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12DF-0FC8-4FBF-BE2F-B2D98E409A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226D-6018-4644-9224-9BD3D96E5AA4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12DF-0FC8-4FBF-BE2F-B2D98E409A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226D-6018-4644-9224-9BD3D96E5AA4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12DF-0FC8-4FBF-BE2F-B2D98E409A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226D-6018-4644-9224-9BD3D96E5AA4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12DF-0FC8-4FBF-BE2F-B2D98E409A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226D-6018-4644-9224-9BD3D96E5AA4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12DF-0FC8-4FBF-BE2F-B2D98E409A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226D-6018-4644-9224-9BD3D96E5AA4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12DF-0FC8-4FBF-BE2F-B2D98E409A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226D-6018-4644-9224-9BD3D96E5AA4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12DF-0FC8-4FBF-BE2F-B2D98E409A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226D-6018-4644-9224-9BD3D96E5AA4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12DF-0FC8-4FBF-BE2F-B2D98E409A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226D-6018-4644-9224-9BD3D96E5AA4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12DF-0FC8-4FBF-BE2F-B2D98E409A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226D-6018-4644-9224-9BD3D96E5AA4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12DF-0FC8-4FBF-BE2F-B2D98E409A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226D-6018-4644-9224-9BD3D96E5AA4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0E912DF-0FC8-4FBF-BE2F-B2D98E409A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A6226D-6018-4644-9224-9BD3D96E5AA4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0E912DF-0FC8-4FBF-BE2F-B2D98E409A5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" y="1988840"/>
            <a:ext cx="8964488" cy="3600400"/>
          </a:xfrm>
        </p:spPr>
        <p:txBody>
          <a:bodyPr>
            <a:noAutofit/>
          </a:bodyPr>
          <a:lstStyle/>
          <a:p>
            <a:pPr algn="ctr"/>
            <a:r>
              <a:rPr lang="th-TH" sz="6600" b="1" dirty="0" smtClean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รางวัลวิทยานิพนธ์ดีเด่น </a:t>
            </a:r>
            <a:r>
              <a:rPr lang="en-US" sz="6000" b="1" dirty="0" smtClean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sz="6000" b="1" dirty="0" smtClean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6000" b="1" dirty="0" smtClean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เนื่องในโอกาสครบรอบ 25 ปี </a:t>
            </a:r>
            <a:r>
              <a:rPr lang="en-US" sz="6000" b="1" dirty="0" smtClean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sz="6000" b="1" dirty="0" smtClean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6000" b="1" dirty="0" smtClean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แห่งการสถาปนามหาวิทยาลัยวลัยลักษณ์</a:t>
            </a:r>
            <a:endParaRPr lang="en-US" sz="6000" b="1" dirty="0">
              <a:solidFill>
                <a:srgbClr val="7030A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7" name="Picture 6" descr="0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3888" y="476672"/>
            <a:ext cx="1497288" cy="1833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2132856"/>
            <a:ext cx="820891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8800" b="1" dirty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รางวัลวิทยานิพนธ์ดีเด่น </a:t>
            </a:r>
            <a:endParaRPr lang="en-US" sz="8800" b="1" dirty="0" smtClean="0">
              <a:solidFill>
                <a:srgbClr val="7030A0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/>
            <a:r>
              <a:rPr lang="th-TH" sz="8800" b="1" dirty="0" smtClean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ระดับ</a:t>
            </a:r>
            <a:r>
              <a:rPr lang="th-TH" sz="8800" b="1" dirty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ปริญญาเอก</a:t>
            </a:r>
            <a:endParaRPr lang="en-US" sz="8800" b="1" dirty="0">
              <a:solidFill>
                <a:srgbClr val="7030A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1116033"/>
            <a:ext cx="187220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ผลงานเรื่อง</a:t>
            </a:r>
          </a:p>
        </p:txBody>
      </p:sp>
      <p:sp>
        <p:nvSpPr>
          <p:cNvPr id="9" name="Rectangle 8"/>
          <p:cNvSpPr/>
          <p:nvPr/>
        </p:nvSpPr>
        <p:spPr>
          <a:xfrm>
            <a:off x="2123728" y="623590"/>
            <a:ext cx="6732240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sz="3200" b="1" dirty="0">
                <a:solidFill>
                  <a:srgbClr val="0070C0"/>
                </a:solidFill>
              </a:rPr>
              <a:t>แม่เหล็กโมเลกุลของสารประกอบเชิงซ้อนเหล็ก โคบอลต์ และนิกเกิล โดยใช้</a:t>
            </a:r>
            <a:r>
              <a:rPr lang="th-TH" sz="3200" b="1" dirty="0" err="1">
                <a:solidFill>
                  <a:srgbClr val="0070C0"/>
                </a:solidFill>
              </a:rPr>
              <a:t>ชิฟ</a:t>
            </a:r>
            <a:r>
              <a:rPr lang="th-TH" sz="3200" b="1" dirty="0">
                <a:solidFill>
                  <a:srgbClr val="0070C0"/>
                </a:solidFill>
              </a:rPr>
              <a:t>เบสลิ</a:t>
            </a:r>
            <a:r>
              <a:rPr lang="th-TH" sz="3200" b="1" dirty="0" err="1">
                <a:solidFill>
                  <a:srgbClr val="0070C0"/>
                </a:solidFill>
              </a:rPr>
              <a:t>แกนด์</a:t>
            </a:r>
            <a:endParaRPr lang="en-US" sz="3200" b="1" dirty="0">
              <a:solidFill>
                <a:srgbClr val="0070C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324544" y="5232102"/>
            <a:ext cx="3672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ดร.ดา</a:t>
            </a:r>
            <a:r>
              <a:rPr lang="th-TH" sz="3600" b="1" dirty="0" err="1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รุณี</a:t>
            </a:r>
            <a:r>
              <a:rPr lang="th-TH" sz="3600" b="1" dirty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 เส</a:t>
            </a:r>
            <a:r>
              <a:rPr lang="th-TH" sz="3600" b="1" dirty="0" err="1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ริฐ</a:t>
            </a:r>
            <a:r>
              <a:rPr lang="th-TH" sz="3600" b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ผล</a:t>
            </a:r>
            <a:endParaRPr lang="en-US" sz="3600" b="1" dirty="0" smtClean="0">
              <a:solidFill>
                <a:srgbClr val="0070C0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/>
            <a:r>
              <a:rPr lang="th-TH" sz="2800" b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บัณฑิตศึกษาผู้รับรางวัล</a:t>
            </a:r>
            <a:endParaRPr lang="en-US" sz="2800" b="1" dirty="0">
              <a:solidFill>
                <a:srgbClr val="0070C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15816" y="4728046"/>
            <a:ext cx="335059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รศ.ดร.เดวิด </a:t>
            </a:r>
            <a:r>
              <a:rPr lang="th-TH" sz="3600" b="1" dirty="0" err="1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เจมส์</a:t>
            </a:r>
            <a:r>
              <a:rPr lang="th-TH" sz="3600" b="1" dirty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3600" b="1" dirty="0" err="1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ฮาร์</a:t>
            </a:r>
            <a:r>
              <a:rPr lang="th-TH" sz="3600" b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ดิง</a:t>
            </a:r>
          </a:p>
          <a:p>
            <a:pPr algn="ctr"/>
            <a:r>
              <a:rPr lang="th-TH" sz="2800" b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อาจารย์ที่ปรึกษา</a:t>
            </a:r>
            <a:endParaRPr lang="en-US" sz="2800" b="1" dirty="0">
              <a:solidFill>
                <a:srgbClr val="0070C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30920" y="5365665"/>
            <a:ext cx="280557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ผศ.</a:t>
            </a:r>
            <a:r>
              <a:rPr lang="th-TH" sz="3200" b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ดร.</a:t>
            </a:r>
            <a:r>
              <a:rPr lang="th-TH" sz="3200" b="1" dirty="0" err="1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พิม</a:t>
            </a:r>
            <a:r>
              <a:rPr lang="th-TH" sz="3200" b="1" dirty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ผกา  </a:t>
            </a:r>
            <a:r>
              <a:rPr lang="th-TH" sz="3200" b="1" dirty="0" err="1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ฮาร์</a:t>
            </a:r>
            <a:r>
              <a:rPr lang="th-TH" sz="3200" b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ดิง</a:t>
            </a:r>
          </a:p>
          <a:p>
            <a:pPr algn="ctr"/>
            <a:r>
              <a:rPr lang="th-TH" sz="2800" b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อาจารย์ที่ปรึกษา</a:t>
            </a:r>
            <a:endParaRPr lang="en-US" sz="2800" b="1" dirty="0" smtClean="0">
              <a:solidFill>
                <a:srgbClr val="0070C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3" name="Picture 12" descr="ผศ.ดร.พิมผกา-ฮาร์ดิง-208x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1916832"/>
            <a:ext cx="2304256" cy="33843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" name="Picture 13" descr="รศ.ดร.เดวิด-เจมส์-ฮาร์ดิง-225x3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8995" y="1772816"/>
            <a:ext cx="2143125" cy="2857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6" name="TextBox 15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สำนัก</a:t>
            </a:r>
            <a:r>
              <a:rPr lang="th-TH" sz="2800" b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วิชาวิทยาศาสตร์ มหาวิทยาลัย</a:t>
            </a:r>
            <a:r>
              <a:rPr lang="th-TH" sz="2800" b="1" dirty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วลัย</a:t>
            </a:r>
            <a:r>
              <a:rPr lang="th-TH" sz="2800" b="1" dirty="0" smtClean="0">
                <a:solidFill>
                  <a:srgbClr val="0070C0"/>
                </a:solidFill>
                <a:latin typeface="TH SarabunIT๙" pitchFamily="34" charset="-34"/>
                <a:cs typeface="TH SarabunIT๙" pitchFamily="34" charset="-34"/>
              </a:rPr>
              <a:t>ลักษณ์</a:t>
            </a:r>
            <a:endParaRPr lang="en-US" sz="2800" b="1" dirty="0">
              <a:solidFill>
                <a:srgbClr val="0070C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7" name="Picture 16" descr="0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-99392"/>
            <a:ext cx="990393" cy="1212726"/>
          </a:xfrm>
          <a:prstGeom prst="rect">
            <a:avLst/>
          </a:prstGeom>
        </p:spPr>
      </p:pic>
      <p:pic>
        <p:nvPicPr>
          <p:cNvPr id="18" name="Content Placeholder 3" descr="13558965_10154389417606349_6606534575017979552_o.jpg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2376264" cy="33123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ormal_2557_01_28_WU_Book_and_It_Fair_2014_284129_re.JPG"/>
          <p:cNvPicPr>
            <a:picLocks noChangeAspect="1"/>
          </p:cNvPicPr>
          <p:nvPr/>
        </p:nvPicPr>
        <p:blipFill>
          <a:blip r:embed="rId2" cstate="print"/>
          <a:srcRect l="25259" t="26600" r="29382" b="17601"/>
          <a:stretch>
            <a:fillRect/>
          </a:stretch>
        </p:blipFill>
        <p:spPr>
          <a:xfrm>
            <a:off x="3491880" y="2420888"/>
            <a:ext cx="2189043" cy="2304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16649550_2415675421906688_4261392073904223087_n.jpg"/>
          <p:cNvPicPr>
            <a:picLocks noChangeAspect="1"/>
          </p:cNvPicPr>
          <p:nvPr/>
        </p:nvPicPr>
        <p:blipFill>
          <a:blip r:embed="rId3" cstate="print"/>
          <a:srcRect l="3512" t="3801" r="56641" b="35300"/>
          <a:stretch>
            <a:fillRect/>
          </a:stretch>
        </p:blipFill>
        <p:spPr>
          <a:xfrm>
            <a:off x="251520" y="2831757"/>
            <a:ext cx="2123728" cy="24694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wu_resize_2017-02-06_3226 (1).jpg"/>
          <p:cNvPicPr>
            <a:picLocks noChangeAspect="1"/>
          </p:cNvPicPr>
          <p:nvPr/>
        </p:nvPicPr>
        <p:blipFill>
          <a:blip r:embed="rId4" cstate="print"/>
          <a:srcRect t="3633" r="61200" b="29840"/>
          <a:stretch>
            <a:fillRect/>
          </a:stretch>
        </p:blipFill>
        <p:spPr>
          <a:xfrm>
            <a:off x="6444208" y="2420888"/>
            <a:ext cx="2494608" cy="2376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0" y="5098539"/>
            <a:ext cx="2771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rgbClr val="00B050"/>
                </a:solidFill>
                <a:latin typeface="TH SarabunIT๙" pitchFamily="34" charset="-34"/>
                <a:cs typeface="TH SarabunIT๙" pitchFamily="34" charset="-34"/>
              </a:rPr>
              <a:t>ดร.อรรถกร พรม</a:t>
            </a:r>
            <a:r>
              <a:rPr lang="th-TH" sz="4000" b="1" dirty="0" smtClean="0">
                <a:solidFill>
                  <a:srgbClr val="00B050"/>
                </a:solidFill>
                <a:latin typeface="TH SarabunIT๙" pitchFamily="34" charset="-34"/>
                <a:cs typeface="TH SarabunIT๙" pitchFamily="34" charset="-34"/>
              </a:rPr>
              <a:t>วี</a:t>
            </a:r>
          </a:p>
          <a:p>
            <a:pPr algn="ctr"/>
            <a:r>
              <a:rPr lang="th-TH" sz="2800" b="1" dirty="0" smtClean="0">
                <a:solidFill>
                  <a:schemeClr val="accent3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บัณฑิตศึกษาผู้รับรางวัล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chemeClr val="accent3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สำนักวิชา</a:t>
            </a:r>
            <a:r>
              <a:rPr lang="th-TH" sz="2800" b="1" dirty="0" smtClean="0">
                <a:solidFill>
                  <a:schemeClr val="accent3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เทคโนโลยีการเกษตร  มหาวิทยาลัย</a:t>
            </a:r>
            <a:r>
              <a:rPr lang="th-TH" sz="2800" b="1" dirty="0">
                <a:solidFill>
                  <a:schemeClr val="accent3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วลัย</a:t>
            </a:r>
            <a:r>
              <a:rPr lang="th-TH" sz="2800" b="1" dirty="0" smtClean="0">
                <a:solidFill>
                  <a:schemeClr val="accent3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ลักษณ์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20680" y="5157192"/>
            <a:ext cx="3023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00B050"/>
                </a:solidFill>
                <a:latin typeface="TH SarabunIT๙" pitchFamily="34" charset="-34"/>
                <a:cs typeface="TH SarabunIT๙" pitchFamily="34" charset="-34"/>
              </a:rPr>
              <a:t>รศ.</a:t>
            </a:r>
            <a:r>
              <a:rPr lang="th-TH" sz="4000" b="1" dirty="0">
                <a:solidFill>
                  <a:srgbClr val="00B050"/>
                </a:solidFill>
                <a:latin typeface="TH SarabunIT๙" pitchFamily="34" charset="-34"/>
                <a:cs typeface="TH SarabunIT๙" pitchFamily="34" charset="-34"/>
              </a:rPr>
              <a:t>ดร.วาริน </a:t>
            </a:r>
            <a:r>
              <a:rPr lang="th-TH" sz="4000" b="1" dirty="0" err="1" smtClean="0">
                <a:solidFill>
                  <a:srgbClr val="00B050"/>
                </a:solidFill>
                <a:latin typeface="TH SarabunIT๙" pitchFamily="34" charset="-34"/>
                <a:cs typeface="TH SarabunIT๙" pitchFamily="34" charset="-34"/>
              </a:rPr>
              <a:t>อินทนา</a:t>
            </a:r>
            <a:endParaRPr lang="th-TH" sz="4000" b="1" dirty="0" smtClean="0">
              <a:solidFill>
                <a:srgbClr val="00B050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/>
            <a:r>
              <a:rPr lang="th-TH" sz="2400" b="1" dirty="0" smtClean="0">
                <a:solidFill>
                  <a:schemeClr val="accent3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อาจารย์ที่ปรึกษา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87824" y="4581128"/>
            <a:ext cx="364234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00B050"/>
                </a:solidFill>
                <a:latin typeface="TH SarabunIT๙" pitchFamily="34" charset="-34"/>
                <a:cs typeface="TH SarabunIT๙" pitchFamily="34" charset="-34"/>
              </a:rPr>
              <a:t>รศ.ดร.มนตรี </a:t>
            </a:r>
            <a:r>
              <a:rPr lang="th-TH" sz="4000" b="1" dirty="0" err="1" smtClean="0">
                <a:solidFill>
                  <a:srgbClr val="00B050"/>
                </a:solidFill>
                <a:latin typeface="TH SarabunIT๙" pitchFamily="34" charset="-34"/>
                <a:cs typeface="TH SarabunIT๙" pitchFamily="34" charset="-34"/>
              </a:rPr>
              <a:t>อิสร</a:t>
            </a:r>
            <a:r>
              <a:rPr lang="th-TH" sz="4000" b="1" dirty="0" smtClean="0">
                <a:solidFill>
                  <a:srgbClr val="00B050"/>
                </a:solidFill>
                <a:latin typeface="TH SarabunIT๙" pitchFamily="34" charset="-34"/>
                <a:cs typeface="TH SarabunIT๙" pitchFamily="34" charset="-34"/>
              </a:rPr>
              <a:t>ไกรศีล </a:t>
            </a:r>
            <a:endParaRPr lang="en-US" sz="4000" b="1" dirty="0" smtClean="0">
              <a:solidFill>
                <a:srgbClr val="00B050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/>
            <a:r>
              <a:rPr lang="th-TH" sz="2400" b="1" dirty="0" smtClean="0">
                <a:solidFill>
                  <a:schemeClr val="accent3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อาจารย์ที่ปรึกษา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1392655"/>
            <a:ext cx="1872208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accent3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ผลงานเรื่อง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23728" y="407770"/>
            <a:ext cx="6732240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sz="3200" b="1" dirty="0" smtClean="0">
                <a:solidFill>
                  <a:schemeClr val="accent3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ประสิทธิภาพและกลไกของเชื้อรา </a:t>
            </a:r>
            <a:r>
              <a:rPr lang="en-US" sz="3200" b="1" i="1" dirty="0" err="1" smtClean="0">
                <a:solidFill>
                  <a:schemeClr val="accent3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Trichoderma</a:t>
            </a:r>
            <a:r>
              <a:rPr lang="en-US" sz="3200" b="1" i="1" dirty="0" smtClean="0">
                <a:solidFill>
                  <a:schemeClr val="accent3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 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spp</a:t>
            </a:r>
            <a:r>
              <a:rPr lang="en-US" sz="3200" b="1" i="1" dirty="0" smtClean="0">
                <a:solidFill>
                  <a:schemeClr val="accent3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.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 </a:t>
            </a:r>
            <a:r>
              <a:rPr lang="th-TH" sz="3200" b="1" dirty="0" smtClean="0">
                <a:solidFill>
                  <a:schemeClr val="accent3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ในการควบคุมโรคใบร่วงและโรครากขาวของยางพารา และบทบาทในการเป็นจุลินท</a:t>
            </a:r>
            <a:r>
              <a:rPr lang="th-TH" sz="3200" b="1" dirty="0" err="1" smtClean="0">
                <a:solidFill>
                  <a:schemeClr val="accent3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รีย์</a:t>
            </a:r>
            <a:r>
              <a:rPr lang="th-TH" sz="3200" b="1" dirty="0" smtClean="0">
                <a:solidFill>
                  <a:schemeClr val="accent3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ละลายฟอสเฟต</a:t>
            </a:r>
            <a:endParaRPr lang="en-US" sz="3200" b="1" dirty="0">
              <a:solidFill>
                <a:schemeClr val="accent3">
                  <a:lumMod val="50000"/>
                </a:schemeClr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8" name="Picture 17" descr="0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44624"/>
            <a:ext cx="990393" cy="1212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1772816"/>
            <a:ext cx="1872208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ผลงานเรื่อง</a:t>
            </a:r>
          </a:p>
        </p:txBody>
      </p:sp>
      <p:sp>
        <p:nvSpPr>
          <p:cNvPr id="9" name="Rectangle 8"/>
          <p:cNvSpPr/>
          <p:nvPr/>
        </p:nvSpPr>
        <p:spPr>
          <a:xfrm>
            <a:off x="2123728" y="623590"/>
            <a:ext cx="6732240" cy="17543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ศักยภาพของย่านขลง </a:t>
            </a:r>
            <a:r>
              <a:rPr lang="th-TH" sz="3600" b="1" i="1" dirty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(</a:t>
            </a:r>
            <a:r>
              <a:rPr lang="en-US" sz="3600" b="1" i="1" dirty="0" err="1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Coptosapelta</a:t>
            </a:r>
            <a:r>
              <a:rPr lang="en-US" sz="3600" b="1" i="1" dirty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flavescens</a:t>
            </a:r>
            <a:r>
              <a:rPr lang="en-US" sz="3600" b="1" i="1" dirty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)</a:t>
            </a:r>
            <a:r>
              <a:rPr lang="en-US" sz="3600" b="1" dirty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 </a:t>
            </a:r>
            <a:r>
              <a:rPr lang="th-TH" sz="3600" b="1" dirty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ในการต้านเชื้อ </a:t>
            </a:r>
            <a:r>
              <a:rPr lang="en-US" sz="3600" b="1" i="1" dirty="0" err="1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Entamoeba</a:t>
            </a:r>
            <a:r>
              <a:rPr lang="en-US" sz="3600" b="1" i="1" dirty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histolytica</a:t>
            </a:r>
            <a:r>
              <a:rPr lang="en-US" sz="3600" b="1" dirty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 </a:t>
            </a:r>
            <a:r>
              <a:rPr lang="th-TH" sz="3600" b="1" dirty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และ </a:t>
            </a:r>
            <a:r>
              <a:rPr lang="en-US" sz="3600" b="1" i="1" dirty="0" err="1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Giardia</a:t>
            </a:r>
            <a:r>
              <a:rPr lang="en-US" sz="3600" b="1" i="1" dirty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Intestinalis</a:t>
            </a:r>
            <a:endParaRPr lang="en-US" sz="3600" b="1" dirty="0">
              <a:solidFill>
                <a:srgbClr val="7030A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324544" y="5304110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ดร.</a:t>
            </a:r>
            <a:r>
              <a:rPr lang="th-TH" sz="3600" b="1" dirty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เครือวัลย์ ห้วนก้ง</a:t>
            </a:r>
            <a:endParaRPr lang="en-US" sz="3600" b="1" dirty="0" smtClean="0">
              <a:solidFill>
                <a:srgbClr val="7030A0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/>
            <a:r>
              <a:rPr lang="th-TH" sz="2400" b="1" dirty="0" smtClean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บัณฑิตศึกษาผู้รับรางวัล</a:t>
            </a:r>
            <a:endParaRPr lang="en-US" sz="2400" b="1" dirty="0">
              <a:solidFill>
                <a:srgbClr val="7030A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47068" y="5355213"/>
            <a:ext cx="315663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รศ.ดร.</a:t>
            </a:r>
            <a:r>
              <a:rPr lang="th-TH" sz="3200" b="1" dirty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นงเยาว์ สว่างเจริญ </a:t>
            </a:r>
            <a:endParaRPr lang="en-US" sz="3200" b="1" dirty="0">
              <a:solidFill>
                <a:srgbClr val="7030A0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/>
            <a:r>
              <a:rPr lang="th-TH" sz="2400" b="1" dirty="0" smtClean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อาจารย์ที่ปรึกษา</a:t>
            </a:r>
            <a:endParaRPr lang="en-US" sz="2400" b="1" dirty="0">
              <a:solidFill>
                <a:srgbClr val="7030A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49404" y="5416768"/>
            <a:ext cx="2967480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800" b="1" dirty="0" smtClean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ศ.ดร.วัชรินทร์ </a:t>
            </a:r>
            <a:r>
              <a:rPr lang="th-TH" sz="2800" b="1" dirty="0" err="1" smtClean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รุกขไชยศิ</a:t>
            </a:r>
            <a:r>
              <a:rPr lang="th-TH" sz="2800" b="1" dirty="0" smtClean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ริกุล</a:t>
            </a:r>
            <a:endParaRPr lang="en-US" sz="2800" b="1" dirty="0" smtClean="0">
              <a:solidFill>
                <a:srgbClr val="7030A0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/>
            <a:r>
              <a:rPr lang="th-TH" sz="2400" b="1" dirty="0" smtClean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อาจารย์ที่ปรึกษา</a:t>
            </a:r>
            <a:endParaRPr lang="en-US" sz="2400" b="1" dirty="0" smtClean="0">
              <a:solidFill>
                <a:srgbClr val="7030A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7030A0"/>
                </a:solidFill>
              </a:rPr>
              <a:t>คณะวิทยาศาสตร์ มหาวิทยาลัยสงขลานครินทร์</a:t>
            </a:r>
            <a:endParaRPr lang="en-US" sz="2800" b="1" dirty="0">
              <a:solidFill>
                <a:srgbClr val="7030A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7" name="Picture 16" descr="0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332656"/>
            <a:ext cx="990393" cy="1212726"/>
          </a:xfrm>
          <a:prstGeom prst="rect">
            <a:avLst/>
          </a:prstGeom>
        </p:spPr>
      </p:pic>
      <p:pic>
        <p:nvPicPr>
          <p:cNvPr id="20482" name="Picture 2" descr="http://scdbf.sci.psu.ac.th/Personel/Picture/00005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564904"/>
            <a:ext cx="1884983" cy="2592288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20488" name="Picture 8" descr="รูปภาพที่เกี่ยวข้อง"/>
          <p:cNvPicPr>
            <a:picLocks noChangeAspect="1" noChangeArrowheads="1"/>
          </p:cNvPicPr>
          <p:nvPr/>
        </p:nvPicPr>
        <p:blipFill>
          <a:blip r:embed="rId4" cstate="print"/>
          <a:srcRect l="20917" r="7369" b="22309"/>
          <a:stretch>
            <a:fillRect/>
          </a:stretch>
        </p:blipFill>
        <p:spPr bwMode="auto">
          <a:xfrm>
            <a:off x="6732240" y="2564904"/>
            <a:ext cx="1982989" cy="252028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026" name="Picture 2" descr="H:\ข้อมูลทำไวนิล (รางวัลวิทยานิพนธ์)\เครือวัลย์\รูปดร.เครือวัลย์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564904"/>
            <a:ext cx="1965449" cy="2517227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9552" y="1988840"/>
            <a:ext cx="820891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8800" b="1" dirty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รางวัลวิทยานิพนธ์ดีเด่น </a:t>
            </a:r>
            <a:endParaRPr lang="en-US" sz="8800" b="1" dirty="0" smtClean="0">
              <a:solidFill>
                <a:srgbClr val="7030A0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/>
            <a:r>
              <a:rPr lang="th-TH" sz="8800" b="1" dirty="0" smtClean="0">
                <a:solidFill>
                  <a:srgbClr val="7030A0"/>
                </a:solidFill>
                <a:latin typeface="TH SarabunIT๙" pitchFamily="34" charset="-34"/>
                <a:cs typeface="TH SarabunIT๙" pitchFamily="34" charset="-34"/>
              </a:rPr>
              <a:t>ระดับปริญญาโท</a:t>
            </a:r>
            <a:endParaRPr lang="en-US" sz="8800" b="1" dirty="0">
              <a:solidFill>
                <a:srgbClr val="7030A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3528" y="5232102"/>
            <a:ext cx="36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accent6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น.ส.</a:t>
            </a:r>
            <a:r>
              <a:rPr lang="th-TH" sz="3600" b="1" dirty="0" err="1" smtClean="0">
                <a:solidFill>
                  <a:schemeClr val="accent6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สุธิ</a:t>
            </a:r>
            <a:r>
              <a:rPr lang="th-TH" sz="3600" b="1" dirty="0">
                <a:solidFill>
                  <a:schemeClr val="accent6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มา </a:t>
            </a:r>
            <a:r>
              <a:rPr lang="th-TH" sz="3600" b="1" dirty="0" err="1">
                <a:solidFill>
                  <a:schemeClr val="accent6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ปรี</a:t>
            </a:r>
            <a:r>
              <a:rPr lang="th-TH" sz="3600" b="1" dirty="0">
                <a:solidFill>
                  <a:schemeClr val="accent6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เปรม </a:t>
            </a:r>
            <a:endParaRPr lang="th-TH" sz="3600" b="1" dirty="0" smtClean="0">
              <a:solidFill>
                <a:schemeClr val="accent6">
                  <a:lumMod val="50000"/>
                </a:schemeClr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/>
            <a:r>
              <a:rPr lang="th-TH" sz="2800" b="1" dirty="0" smtClean="0">
                <a:solidFill>
                  <a:schemeClr val="accent6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บัณฑิตศึกษาผู้รับรางวัล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309320"/>
            <a:ext cx="91440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800" dirty="0">
                <a:solidFill>
                  <a:schemeClr val="accent6">
                    <a:lumMod val="50000"/>
                  </a:schemeClr>
                </a:solidFill>
              </a:rPr>
              <a:t>คณะ</a:t>
            </a:r>
            <a:r>
              <a:rPr lang="th-TH" sz="2800" dirty="0" smtClean="0">
                <a:solidFill>
                  <a:schemeClr val="accent6">
                    <a:lumMod val="50000"/>
                  </a:schemeClr>
                </a:solidFill>
              </a:rPr>
              <a:t>วิทยาศาสตร์ มหาวิทยาลัยสงขลานครินทร์</a:t>
            </a:r>
            <a:endParaRPr lang="th-TH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55976" y="5229200"/>
            <a:ext cx="459562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solidFill>
                  <a:schemeClr val="accent6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ผศ.ดร.พิมลศรี มิตรภาพ</a:t>
            </a:r>
            <a:r>
              <a:rPr lang="th-TH" sz="4000" b="1" dirty="0" smtClean="0">
                <a:solidFill>
                  <a:schemeClr val="accent6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อาทร</a:t>
            </a:r>
          </a:p>
          <a:p>
            <a:pPr algn="ctr"/>
            <a:r>
              <a:rPr lang="th-TH" sz="2800" b="1" dirty="0" smtClean="0">
                <a:solidFill>
                  <a:schemeClr val="accent6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อาจารย์ที่ปรึกษา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1340768"/>
            <a:ext cx="1872208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accent6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ผลงานเรื่อง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23728" y="188640"/>
            <a:ext cx="6840760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chemeClr val="accent6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การแยกและการตรวจหาลักษณะของเชื้อ </a:t>
            </a:r>
            <a:r>
              <a:rPr lang="en-US" sz="3600" b="1" i="1" dirty="0" err="1">
                <a:solidFill>
                  <a:schemeClr val="accent6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Vibrio</a:t>
            </a:r>
            <a:r>
              <a:rPr lang="en-US" sz="3600" b="1" i="1" dirty="0">
                <a:solidFill>
                  <a:schemeClr val="accent6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en-US" sz="3600" b="1" i="1" dirty="0" err="1">
                <a:solidFill>
                  <a:schemeClr val="accent6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cholerae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 </a:t>
            </a:r>
            <a:r>
              <a:rPr lang="th-TH" sz="3600" b="1" dirty="0">
                <a:solidFill>
                  <a:schemeClr val="accent6">
                    <a:lumMod val="50000"/>
                  </a:schemeClr>
                </a:solidFill>
                <a:latin typeface="TH SarabunIT๙" pitchFamily="34" charset="-34"/>
                <a:cs typeface="TH SarabunIT๙" pitchFamily="34" charset="-34"/>
              </a:rPr>
              <a:t>ที่แยกได้จากอาหารทะเลในอำเภอหาดใหญ่ จังหวัดสงขลา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8" name="Picture 17" descr="0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44624"/>
            <a:ext cx="990393" cy="1212726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0120" y="2276872"/>
            <a:ext cx="2303498" cy="28893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268866"/>
            <a:ext cx="2304256" cy="29869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174</TotalTime>
  <Words>165</Words>
  <Application>Microsoft Office PowerPoint</Application>
  <PresentationFormat>On-screen Show (4:3)</PresentationFormat>
  <Paragraphs>39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Flow</vt:lpstr>
      <vt:lpstr>รางวัลวิทยานิพนธ์ดีเด่น  เนื่องในโอกาสครบรอบ 25 ปี  แห่งการสถาปนามหาวิทยาลัยวลัยลักษณ์</vt:lpstr>
      <vt:lpstr>Slide 2</vt:lpstr>
      <vt:lpstr>Slide 3</vt:lpstr>
      <vt:lpstr>Slide 4</vt:lpstr>
      <vt:lpstr>Slide 5</vt:lpstr>
      <vt:lpstr>Slide 6</vt:lpstr>
      <vt:lpstr>Slide 7</vt:lpstr>
    </vt:vector>
  </TitlesOfParts>
  <Company>Walailak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ccs</dc:creator>
  <cp:lastModifiedBy>ccs</cp:lastModifiedBy>
  <cp:revision>19</cp:revision>
  <dcterms:created xsi:type="dcterms:W3CDTF">2017-06-29T06:16:21Z</dcterms:created>
  <dcterms:modified xsi:type="dcterms:W3CDTF">2017-06-29T09:24:46Z</dcterms:modified>
</cp:coreProperties>
</file>